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3" r:id="rId2"/>
    <p:sldId id="302" r:id="rId3"/>
    <p:sldId id="308" r:id="rId4"/>
    <p:sldId id="303" r:id="rId5"/>
    <p:sldId id="301" r:id="rId6"/>
    <p:sldId id="287" r:id="rId7"/>
    <p:sldId id="300" r:id="rId8"/>
    <p:sldId id="304" r:id="rId9"/>
    <p:sldId id="307" r:id="rId10"/>
    <p:sldId id="314" r:id="rId11"/>
    <p:sldId id="289" r:id="rId12"/>
    <p:sldId id="310" r:id="rId13"/>
    <p:sldId id="312" r:id="rId14"/>
    <p:sldId id="313" r:id="rId15"/>
    <p:sldId id="297" r:id="rId16"/>
    <p:sldId id="311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D58"/>
    <a:srgbClr val="00057C"/>
    <a:srgbClr val="0000FF"/>
    <a:srgbClr val="FF8C00"/>
    <a:srgbClr val="C00000"/>
    <a:srgbClr val="469C76"/>
    <a:srgbClr val="F71252"/>
    <a:srgbClr val="116F6D"/>
    <a:srgbClr val="DB9758"/>
    <a:srgbClr val="10A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8"/>
    <p:restoredTop sz="94608"/>
  </p:normalViewPr>
  <p:slideViewPr>
    <p:cSldViewPr snapToGrid="0" showGuides="1">
      <p:cViewPr>
        <p:scale>
          <a:sx n="73" d="100"/>
          <a:sy n="73" d="100"/>
        </p:scale>
        <p:origin x="1480" y="1064"/>
      </p:cViewPr>
      <p:guideLst>
        <p:guide orient="horz" pos="2137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1836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431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039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19/09/2024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604272" y="448197"/>
            <a:ext cx="406479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-425178" y="4074609"/>
            <a:ext cx="2561456" cy="50808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10571051" y="4065605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5869"/>
            <a:ext cx="11152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2002462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90517" y="2484635"/>
            <a:ext cx="0" cy="12299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9111356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2316661" y="4071077"/>
            <a:ext cx="2557949" cy="5119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3562576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7778411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178" y="4982921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4" y="4982921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353" y="4982921"/>
            <a:ext cx="576441" cy="877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083" y="4991557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3438" y="4991557"/>
            <a:ext cx="576441" cy="877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6447822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920" y="6447822"/>
            <a:ext cx="664161" cy="8771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165" y="5983522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10689482" y="5801779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4074" y="5430464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1165" y="4976995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10742176" y="6784995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26225" y="5416191"/>
            <a:ext cx="967444" cy="879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291052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-582512" y="4616953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2562910" y="4616938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7928602" y="6086471"/>
            <a:ext cx="245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Hydroxyanilinase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10611227" y="4616938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B165A-ED78-D2E3-B5A5-33224B68281C}"/>
              </a:ext>
            </a:extLst>
          </p:cNvPr>
          <p:cNvSpPr txBox="1"/>
          <p:nvPr/>
        </p:nvSpPr>
        <p:spPr>
          <a:xfrm>
            <a:off x="7913490" y="4598598"/>
            <a:ext cx="2395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O</a:t>
            </a:r>
            <a:r>
              <a:rPr lang="en-DK" sz="1600" dirty="0"/>
              <a:t>-aminophenol oxidase activity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D4FD136-2DA8-D1B4-60D0-CC8D1D267222}"/>
              </a:ext>
            </a:extLst>
          </p:cNvPr>
          <p:cNvCxnSpPr>
            <a:cxnSpLocks/>
          </p:cNvCxnSpPr>
          <p:nvPr/>
        </p:nvCxnSpPr>
        <p:spPr bwMode="auto">
          <a:xfrm>
            <a:off x="6384841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D173B5-E278-C8C2-6667-1DF4953258D6}"/>
              </a:ext>
            </a:extLst>
          </p:cNvPr>
          <p:cNvSpPr/>
          <p:nvPr/>
        </p:nvSpPr>
        <p:spPr bwMode="auto">
          <a:xfrm>
            <a:off x="5051896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Aurone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synthases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F6418AE-BD73-696A-0932-84EB933659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3981" y="5059158"/>
            <a:ext cx="673100" cy="889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FC8F0CB-8744-2214-0CF2-6FE08DB19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5060963"/>
            <a:ext cx="695452" cy="854065"/>
          </a:xfrm>
          <a:prstGeom prst="rect">
            <a:avLst/>
          </a:prstGeom>
        </p:spPr>
      </p:pic>
      <p:sp>
        <p:nvSpPr>
          <p:cNvPr id="74" name="Double Bracket 73">
            <a:extLst>
              <a:ext uri="{FF2B5EF4-FFF2-40B4-BE49-F238E27FC236}">
                <a16:creationId xmlns:a16="http://schemas.microsoft.com/office/drawing/2014/main" id="{58175740-2ECF-3878-50A3-07D851BC5232}"/>
              </a:ext>
            </a:extLst>
          </p:cNvPr>
          <p:cNvSpPr/>
          <p:nvPr/>
        </p:nvSpPr>
        <p:spPr>
          <a:xfrm>
            <a:off x="7855755" y="6127248"/>
            <a:ext cx="2561456" cy="1197436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E6EA5C-9CB8-E5E3-9A1B-9AE9B8004C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5095" y="4759554"/>
            <a:ext cx="1028700" cy="15113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0FE1A0B-9508-50FC-EFFA-463E879079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1545" y="4759554"/>
            <a:ext cx="1028700" cy="15367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EDE02D3-BEBE-B3AB-7110-FCB2A8C7BB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2543" y="5343744"/>
            <a:ext cx="444500" cy="152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8A79477-3243-9E91-156C-7E2D51E509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6244" y="5331377"/>
            <a:ext cx="444500" cy="152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1F24E9F-A3A4-B87C-B7DB-3AB6868EF7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4989" y="5331377"/>
            <a:ext cx="444500" cy="152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96CFC03-0D41-9265-5A3C-24E53457D3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1630" y="5335800"/>
            <a:ext cx="444500" cy="152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5D5641-D912-1E3F-46F4-046C2979CA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0170" y="5339991"/>
            <a:ext cx="444500" cy="152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F0A4B78-E33D-0D07-980A-AE376B996A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90482" y="5764858"/>
            <a:ext cx="444500" cy="152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EEC0764-1459-4E90-A6C8-C66671C05F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2286" y="6798654"/>
            <a:ext cx="4445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7DF268B-8FC3-8C5B-6F8F-B12722C0FF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05246">
            <a:off x="11330541" y="5529208"/>
            <a:ext cx="444500" cy="152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FA5AE4F-37B8-A490-577F-8BAB9E3F76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591089">
            <a:off x="11302715" y="6127188"/>
            <a:ext cx="4445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C7A1DA-31A1-3255-2148-F3F0E7E7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48" t="20532" r="88993" b="78885"/>
          <a:stretch/>
        </p:blipFill>
        <p:spPr>
          <a:xfrm>
            <a:off x="3436883" y="5407573"/>
            <a:ext cx="677917" cy="2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6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6D602-8555-4C7C-220A-F0CC8D05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" y="183834"/>
            <a:ext cx="14339945" cy="7633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4C752-7F32-166F-99B1-612CF8298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9" t="22997" r="14565" b="52079"/>
          <a:stretch/>
        </p:blipFill>
        <p:spPr>
          <a:xfrm>
            <a:off x="1134624" y="138872"/>
            <a:ext cx="13588111" cy="83381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39FFE-C7B4-A64C-B16F-F0B80827BA7A}"/>
              </a:ext>
            </a:extLst>
          </p:cNvPr>
          <p:cNvCxnSpPr>
            <a:cxnSpLocks/>
          </p:cNvCxnSpPr>
          <p:nvPr/>
        </p:nvCxnSpPr>
        <p:spPr>
          <a:xfrm>
            <a:off x="1374596" y="3317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2D12E1-5CE4-46FE-9043-174F5D498070}"/>
              </a:ext>
            </a:extLst>
          </p:cNvPr>
          <p:cNvCxnSpPr>
            <a:cxnSpLocks/>
          </p:cNvCxnSpPr>
          <p:nvPr/>
        </p:nvCxnSpPr>
        <p:spPr>
          <a:xfrm>
            <a:off x="1374596" y="10048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8C9A8B-7100-43B3-B872-BC0B1FE16028}"/>
              </a:ext>
            </a:extLst>
          </p:cNvPr>
          <p:cNvCxnSpPr>
            <a:cxnSpLocks/>
          </p:cNvCxnSpPr>
          <p:nvPr/>
        </p:nvCxnSpPr>
        <p:spPr>
          <a:xfrm>
            <a:off x="1374596" y="16843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95024-855A-EC37-06F2-53F9D9A8DB19}"/>
              </a:ext>
            </a:extLst>
          </p:cNvPr>
          <p:cNvCxnSpPr>
            <a:cxnSpLocks/>
          </p:cNvCxnSpPr>
          <p:nvPr/>
        </p:nvCxnSpPr>
        <p:spPr>
          <a:xfrm>
            <a:off x="1374596" y="23574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4895E9-602B-210B-28DB-1C3B83FD47A1}"/>
              </a:ext>
            </a:extLst>
          </p:cNvPr>
          <p:cNvCxnSpPr>
            <a:cxnSpLocks/>
          </p:cNvCxnSpPr>
          <p:nvPr/>
        </p:nvCxnSpPr>
        <p:spPr>
          <a:xfrm>
            <a:off x="1374596" y="30178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204EE-AC39-6508-1539-70A58858FA98}"/>
              </a:ext>
            </a:extLst>
          </p:cNvPr>
          <p:cNvCxnSpPr>
            <a:cxnSpLocks/>
          </p:cNvCxnSpPr>
          <p:nvPr/>
        </p:nvCxnSpPr>
        <p:spPr>
          <a:xfrm>
            <a:off x="1374596" y="36909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362974-3B40-D4BB-79FE-BECB5936B660}"/>
              </a:ext>
            </a:extLst>
          </p:cNvPr>
          <p:cNvCxnSpPr>
            <a:cxnSpLocks/>
          </p:cNvCxnSpPr>
          <p:nvPr/>
        </p:nvCxnSpPr>
        <p:spPr>
          <a:xfrm>
            <a:off x="1374596" y="43640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A2F6F8-4881-C82F-13D9-A72D37993F31}"/>
              </a:ext>
            </a:extLst>
          </p:cNvPr>
          <p:cNvCxnSpPr>
            <a:cxnSpLocks/>
          </p:cNvCxnSpPr>
          <p:nvPr/>
        </p:nvCxnSpPr>
        <p:spPr>
          <a:xfrm>
            <a:off x="2798446" y="3273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5981B-FDC0-A83C-8EFD-E5808DD0D8EB}"/>
              </a:ext>
            </a:extLst>
          </p:cNvPr>
          <p:cNvCxnSpPr>
            <a:cxnSpLocks/>
          </p:cNvCxnSpPr>
          <p:nvPr/>
        </p:nvCxnSpPr>
        <p:spPr>
          <a:xfrm>
            <a:off x="2798446" y="10004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8D0B25-403E-AE96-D2A1-580015336998}"/>
              </a:ext>
            </a:extLst>
          </p:cNvPr>
          <p:cNvCxnSpPr>
            <a:cxnSpLocks/>
          </p:cNvCxnSpPr>
          <p:nvPr/>
        </p:nvCxnSpPr>
        <p:spPr>
          <a:xfrm>
            <a:off x="2798446" y="16799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326F93-299B-7A10-F062-B08EED8AADDB}"/>
              </a:ext>
            </a:extLst>
          </p:cNvPr>
          <p:cNvCxnSpPr>
            <a:cxnSpLocks/>
          </p:cNvCxnSpPr>
          <p:nvPr/>
        </p:nvCxnSpPr>
        <p:spPr>
          <a:xfrm>
            <a:off x="2798446" y="23530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8C63-E76F-D7F3-C920-A728B685B63D}"/>
              </a:ext>
            </a:extLst>
          </p:cNvPr>
          <p:cNvCxnSpPr>
            <a:cxnSpLocks/>
          </p:cNvCxnSpPr>
          <p:nvPr/>
        </p:nvCxnSpPr>
        <p:spPr>
          <a:xfrm>
            <a:off x="2798446" y="30134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7B5F7C-9F91-B500-446D-663B5E7B70B4}"/>
              </a:ext>
            </a:extLst>
          </p:cNvPr>
          <p:cNvCxnSpPr>
            <a:cxnSpLocks/>
          </p:cNvCxnSpPr>
          <p:nvPr/>
        </p:nvCxnSpPr>
        <p:spPr>
          <a:xfrm>
            <a:off x="2798446" y="36865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3DA3F3-4D65-0923-8321-72333EED1897}"/>
              </a:ext>
            </a:extLst>
          </p:cNvPr>
          <p:cNvCxnSpPr>
            <a:cxnSpLocks/>
          </p:cNvCxnSpPr>
          <p:nvPr/>
        </p:nvCxnSpPr>
        <p:spPr>
          <a:xfrm>
            <a:off x="2798446" y="43596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EA0930-F2CC-25A0-8DDB-98447FD6235E}"/>
              </a:ext>
            </a:extLst>
          </p:cNvPr>
          <p:cNvCxnSpPr>
            <a:cxnSpLocks/>
          </p:cNvCxnSpPr>
          <p:nvPr/>
        </p:nvCxnSpPr>
        <p:spPr>
          <a:xfrm>
            <a:off x="2944383" y="3230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B1275-C5BF-D6D4-CE16-7AF071ADA405}"/>
              </a:ext>
            </a:extLst>
          </p:cNvPr>
          <p:cNvCxnSpPr>
            <a:cxnSpLocks/>
          </p:cNvCxnSpPr>
          <p:nvPr/>
        </p:nvCxnSpPr>
        <p:spPr>
          <a:xfrm>
            <a:off x="2944383" y="9961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4110D7-D6A4-AC2B-41BD-3BF2557D1812}"/>
              </a:ext>
            </a:extLst>
          </p:cNvPr>
          <p:cNvCxnSpPr>
            <a:cxnSpLocks/>
          </p:cNvCxnSpPr>
          <p:nvPr/>
        </p:nvCxnSpPr>
        <p:spPr>
          <a:xfrm>
            <a:off x="2944383" y="16755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C65745-6DE2-ED5E-9660-3DD83148D8FB}"/>
              </a:ext>
            </a:extLst>
          </p:cNvPr>
          <p:cNvCxnSpPr>
            <a:cxnSpLocks/>
          </p:cNvCxnSpPr>
          <p:nvPr/>
        </p:nvCxnSpPr>
        <p:spPr>
          <a:xfrm>
            <a:off x="2944383" y="23486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CCC4AA-1325-662E-0B3D-61475852C79A}"/>
              </a:ext>
            </a:extLst>
          </p:cNvPr>
          <p:cNvCxnSpPr>
            <a:cxnSpLocks/>
          </p:cNvCxnSpPr>
          <p:nvPr/>
        </p:nvCxnSpPr>
        <p:spPr>
          <a:xfrm>
            <a:off x="2944383" y="30090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F51F84-043D-18CC-1A0F-ADFFC0429CC3}"/>
              </a:ext>
            </a:extLst>
          </p:cNvPr>
          <p:cNvCxnSpPr>
            <a:cxnSpLocks/>
          </p:cNvCxnSpPr>
          <p:nvPr/>
        </p:nvCxnSpPr>
        <p:spPr>
          <a:xfrm>
            <a:off x="2944383" y="36821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5CED5F-28A4-D347-5031-95389528CFC9}"/>
              </a:ext>
            </a:extLst>
          </p:cNvPr>
          <p:cNvCxnSpPr>
            <a:cxnSpLocks/>
          </p:cNvCxnSpPr>
          <p:nvPr/>
        </p:nvCxnSpPr>
        <p:spPr>
          <a:xfrm>
            <a:off x="2944383" y="43552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07DFDD-2440-006E-29D8-0AD0A8403284}"/>
              </a:ext>
            </a:extLst>
          </p:cNvPr>
          <p:cNvCxnSpPr>
            <a:cxnSpLocks/>
          </p:cNvCxnSpPr>
          <p:nvPr/>
        </p:nvCxnSpPr>
        <p:spPr>
          <a:xfrm>
            <a:off x="3052198" y="3224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F3A9B0-8D34-9776-4783-FAD840AC8359}"/>
              </a:ext>
            </a:extLst>
          </p:cNvPr>
          <p:cNvCxnSpPr>
            <a:cxnSpLocks/>
          </p:cNvCxnSpPr>
          <p:nvPr/>
        </p:nvCxnSpPr>
        <p:spPr>
          <a:xfrm>
            <a:off x="3052198" y="9955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17980E-7164-4257-8B40-6078DA4F39CB}"/>
              </a:ext>
            </a:extLst>
          </p:cNvPr>
          <p:cNvCxnSpPr>
            <a:cxnSpLocks/>
          </p:cNvCxnSpPr>
          <p:nvPr/>
        </p:nvCxnSpPr>
        <p:spPr>
          <a:xfrm>
            <a:off x="3052198" y="1674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B7480A-89E9-6329-99F4-F4D81492D803}"/>
              </a:ext>
            </a:extLst>
          </p:cNvPr>
          <p:cNvCxnSpPr>
            <a:cxnSpLocks/>
          </p:cNvCxnSpPr>
          <p:nvPr/>
        </p:nvCxnSpPr>
        <p:spPr>
          <a:xfrm>
            <a:off x="3052198" y="23480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DB882A-5898-1D69-2D23-71A792229DD5}"/>
              </a:ext>
            </a:extLst>
          </p:cNvPr>
          <p:cNvCxnSpPr>
            <a:cxnSpLocks/>
          </p:cNvCxnSpPr>
          <p:nvPr/>
        </p:nvCxnSpPr>
        <p:spPr>
          <a:xfrm>
            <a:off x="3052198" y="3008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4B3136-C6CF-4031-484E-53722AA49E7D}"/>
              </a:ext>
            </a:extLst>
          </p:cNvPr>
          <p:cNvCxnSpPr>
            <a:cxnSpLocks/>
          </p:cNvCxnSpPr>
          <p:nvPr/>
        </p:nvCxnSpPr>
        <p:spPr>
          <a:xfrm>
            <a:off x="3052198" y="3681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A657E0-5035-5EA3-448C-46F8C4B41665}"/>
              </a:ext>
            </a:extLst>
          </p:cNvPr>
          <p:cNvCxnSpPr>
            <a:cxnSpLocks/>
          </p:cNvCxnSpPr>
          <p:nvPr/>
        </p:nvCxnSpPr>
        <p:spPr>
          <a:xfrm>
            <a:off x="3052198" y="43546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EAC3DA-95CB-C841-C0ED-982002FEC13B}"/>
              </a:ext>
            </a:extLst>
          </p:cNvPr>
          <p:cNvCxnSpPr>
            <a:cxnSpLocks/>
          </p:cNvCxnSpPr>
          <p:nvPr/>
        </p:nvCxnSpPr>
        <p:spPr>
          <a:xfrm>
            <a:off x="3100522" y="3224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9764C0-4DA2-EC8B-B770-41D5371C1946}"/>
              </a:ext>
            </a:extLst>
          </p:cNvPr>
          <p:cNvCxnSpPr>
            <a:cxnSpLocks/>
          </p:cNvCxnSpPr>
          <p:nvPr/>
        </p:nvCxnSpPr>
        <p:spPr>
          <a:xfrm>
            <a:off x="3100522" y="9955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35A41AA-4041-3649-C9B4-AFE16891FDE0}"/>
              </a:ext>
            </a:extLst>
          </p:cNvPr>
          <p:cNvCxnSpPr>
            <a:cxnSpLocks/>
          </p:cNvCxnSpPr>
          <p:nvPr/>
        </p:nvCxnSpPr>
        <p:spPr>
          <a:xfrm>
            <a:off x="3100522" y="16749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58230B-D8E3-0CFA-BAA5-50A614A4B59B}"/>
              </a:ext>
            </a:extLst>
          </p:cNvPr>
          <p:cNvCxnSpPr>
            <a:cxnSpLocks/>
          </p:cNvCxnSpPr>
          <p:nvPr/>
        </p:nvCxnSpPr>
        <p:spPr>
          <a:xfrm>
            <a:off x="3100522" y="23480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8C12CE-2018-6F0A-7AE9-C7E0D069BDEB}"/>
              </a:ext>
            </a:extLst>
          </p:cNvPr>
          <p:cNvCxnSpPr>
            <a:cxnSpLocks/>
          </p:cNvCxnSpPr>
          <p:nvPr/>
        </p:nvCxnSpPr>
        <p:spPr>
          <a:xfrm>
            <a:off x="3100522" y="30084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41F6078-B637-4ADD-09EB-9813EE239607}"/>
              </a:ext>
            </a:extLst>
          </p:cNvPr>
          <p:cNvCxnSpPr>
            <a:cxnSpLocks/>
          </p:cNvCxnSpPr>
          <p:nvPr/>
        </p:nvCxnSpPr>
        <p:spPr>
          <a:xfrm>
            <a:off x="3100522" y="36815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CE349A-F9EB-919E-5092-BD3661996043}"/>
              </a:ext>
            </a:extLst>
          </p:cNvPr>
          <p:cNvCxnSpPr>
            <a:cxnSpLocks/>
          </p:cNvCxnSpPr>
          <p:nvPr/>
        </p:nvCxnSpPr>
        <p:spPr>
          <a:xfrm>
            <a:off x="3100522" y="43546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E3A7CD-25F3-D60E-B654-47CAE8C084A6}"/>
              </a:ext>
            </a:extLst>
          </p:cNvPr>
          <p:cNvCxnSpPr>
            <a:cxnSpLocks/>
          </p:cNvCxnSpPr>
          <p:nvPr/>
        </p:nvCxnSpPr>
        <p:spPr>
          <a:xfrm>
            <a:off x="3271114" y="32241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242BB7-C180-3E18-C702-37B384162C9F}"/>
              </a:ext>
            </a:extLst>
          </p:cNvPr>
          <p:cNvCxnSpPr>
            <a:cxnSpLocks/>
          </p:cNvCxnSpPr>
          <p:nvPr/>
        </p:nvCxnSpPr>
        <p:spPr>
          <a:xfrm>
            <a:off x="3271114" y="99551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87FF13-7563-0E03-D5BF-ABB929EE138B}"/>
              </a:ext>
            </a:extLst>
          </p:cNvPr>
          <p:cNvCxnSpPr>
            <a:cxnSpLocks/>
          </p:cNvCxnSpPr>
          <p:nvPr/>
        </p:nvCxnSpPr>
        <p:spPr>
          <a:xfrm>
            <a:off x="3271114" y="16749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F0784F-7AC3-C9F2-0F72-F386C5BD1B3B}"/>
              </a:ext>
            </a:extLst>
          </p:cNvPr>
          <p:cNvCxnSpPr>
            <a:cxnSpLocks/>
          </p:cNvCxnSpPr>
          <p:nvPr/>
        </p:nvCxnSpPr>
        <p:spPr>
          <a:xfrm>
            <a:off x="3271114" y="23480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1B66E0-1EDA-D845-9036-987C9C05F671}"/>
              </a:ext>
            </a:extLst>
          </p:cNvPr>
          <p:cNvCxnSpPr>
            <a:cxnSpLocks/>
          </p:cNvCxnSpPr>
          <p:nvPr/>
        </p:nvCxnSpPr>
        <p:spPr>
          <a:xfrm>
            <a:off x="3271114" y="30084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B8C3F9F-9026-C2BB-AA26-C2F852C820B0}"/>
              </a:ext>
            </a:extLst>
          </p:cNvPr>
          <p:cNvCxnSpPr>
            <a:cxnSpLocks/>
          </p:cNvCxnSpPr>
          <p:nvPr/>
        </p:nvCxnSpPr>
        <p:spPr>
          <a:xfrm>
            <a:off x="3271114" y="36815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C3B43E7-A9E9-5741-C051-6F8792CBB19E}"/>
              </a:ext>
            </a:extLst>
          </p:cNvPr>
          <p:cNvCxnSpPr>
            <a:cxnSpLocks/>
          </p:cNvCxnSpPr>
          <p:nvPr/>
        </p:nvCxnSpPr>
        <p:spPr>
          <a:xfrm>
            <a:off x="3271114" y="43546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5F9F94-9DE7-7495-9A90-D183EBE437B8}"/>
              </a:ext>
            </a:extLst>
          </p:cNvPr>
          <p:cNvCxnSpPr>
            <a:cxnSpLocks/>
          </p:cNvCxnSpPr>
          <p:nvPr/>
        </p:nvCxnSpPr>
        <p:spPr>
          <a:xfrm>
            <a:off x="8441343" y="3322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EE83F2-65CE-9F1B-B765-1915BD89F432}"/>
              </a:ext>
            </a:extLst>
          </p:cNvPr>
          <p:cNvCxnSpPr>
            <a:cxnSpLocks/>
          </p:cNvCxnSpPr>
          <p:nvPr/>
        </p:nvCxnSpPr>
        <p:spPr>
          <a:xfrm>
            <a:off x="8441343" y="10053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F5D20E-D52A-0321-6F93-0F77D3BF6ECA}"/>
              </a:ext>
            </a:extLst>
          </p:cNvPr>
          <p:cNvCxnSpPr>
            <a:cxnSpLocks/>
          </p:cNvCxnSpPr>
          <p:nvPr/>
        </p:nvCxnSpPr>
        <p:spPr>
          <a:xfrm>
            <a:off x="8441343" y="16847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F637F7-3ECF-07E8-3CAF-1A85A40B6A0C}"/>
              </a:ext>
            </a:extLst>
          </p:cNvPr>
          <p:cNvCxnSpPr>
            <a:cxnSpLocks/>
          </p:cNvCxnSpPr>
          <p:nvPr/>
        </p:nvCxnSpPr>
        <p:spPr>
          <a:xfrm>
            <a:off x="8441343" y="23578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5E46820-F25E-64C1-9410-F827B687B90B}"/>
              </a:ext>
            </a:extLst>
          </p:cNvPr>
          <p:cNvCxnSpPr>
            <a:cxnSpLocks/>
          </p:cNvCxnSpPr>
          <p:nvPr/>
        </p:nvCxnSpPr>
        <p:spPr>
          <a:xfrm>
            <a:off x="8441343" y="30182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4EDA35-D38A-71B1-E59E-8AD28F5ADCA0}"/>
              </a:ext>
            </a:extLst>
          </p:cNvPr>
          <p:cNvCxnSpPr>
            <a:cxnSpLocks/>
          </p:cNvCxnSpPr>
          <p:nvPr/>
        </p:nvCxnSpPr>
        <p:spPr>
          <a:xfrm>
            <a:off x="8441343" y="36913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FE3CF3-FF4D-7DE5-11B7-0EAFBAFC871E}"/>
              </a:ext>
            </a:extLst>
          </p:cNvPr>
          <p:cNvCxnSpPr>
            <a:cxnSpLocks/>
          </p:cNvCxnSpPr>
          <p:nvPr/>
        </p:nvCxnSpPr>
        <p:spPr>
          <a:xfrm>
            <a:off x="8441343" y="43644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15051A8-6AA0-BAAE-A1FE-30BFB66FB15E}"/>
              </a:ext>
            </a:extLst>
          </p:cNvPr>
          <p:cNvCxnSpPr>
            <a:cxnSpLocks/>
          </p:cNvCxnSpPr>
          <p:nvPr/>
        </p:nvCxnSpPr>
        <p:spPr>
          <a:xfrm>
            <a:off x="12593611" y="3428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52BF2A0-DE78-097E-1E38-02D96F7E5528}"/>
              </a:ext>
            </a:extLst>
          </p:cNvPr>
          <p:cNvCxnSpPr>
            <a:cxnSpLocks/>
          </p:cNvCxnSpPr>
          <p:nvPr/>
        </p:nvCxnSpPr>
        <p:spPr>
          <a:xfrm>
            <a:off x="12593611" y="10159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5D03FE-01A8-48F1-22AD-3AABB7C80CA8}"/>
              </a:ext>
            </a:extLst>
          </p:cNvPr>
          <p:cNvCxnSpPr>
            <a:cxnSpLocks/>
          </p:cNvCxnSpPr>
          <p:nvPr/>
        </p:nvCxnSpPr>
        <p:spPr>
          <a:xfrm>
            <a:off x="12593611" y="16953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46E2B1E-7933-4E15-CB79-DCA30CF1DF03}"/>
              </a:ext>
            </a:extLst>
          </p:cNvPr>
          <p:cNvCxnSpPr>
            <a:cxnSpLocks/>
          </p:cNvCxnSpPr>
          <p:nvPr/>
        </p:nvCxnSpPr>
        <p:spPr>
          <a:xfrm>
            <a:off x="12593611" y="23684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BA4EF5-8237-FDD2-FFEC-07C9545A2D49}"/>
              </a:ext>
            </a:extLst>
          </p:cNvPr>
          <p:cNvCxnSpPr>
            <a:cxnSpLocks/>
          </p:cNvCxnSpPr>
          <p:nvPr/>
        </p:nvCxnSpPr>
        <p:spPr>
          <a:xfrm>
            <a:off x="12593611" y="30288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F6E5CA1-C7AC-0BC1-7682-63DE571A4815}"/>
              </a:ext>
            </a:extLst>
          </p:cNvPr>
          <p:cNvCxnSpPr>
            <a:cxnSpLocks/>
          </p:cNvCxnSpPr>
          <p:nvPr/>
        </p:nvCxnSpPr>
        <p:spPr>
          <a:xfrm>
            <a:off x="12593611" y="37019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8FFEDC-0857-4FD5-E876-F77C2FE9EC0C}"/>
              </a:ext>
            </a:extLst>
          </p:cNvPr>
          <p:cNvCxnSpPr>
            <a:cxnSpLocks/>
          </p:cNvCxnSpPr>
          <p:nvPr/>
        </p:nvCxnSpPr>
        <p:spPr>
          <a:xfrm>
            <a:off x="12593611" y="43750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EC6871F-5180-5FE0-CE9A-BDAF4899B268}"/>
              </a:ext>
            </a:extLst>
          </p:cNvPr>
          <p:cNvCxnSpPr>
            <a:cxnSpLocks/>
          </p:cNvCxnSpPr>
          <p:nvPr/>
        </p:nvCxnSpPr>
        <p:spPr>
          <a:xfrm>
            <a:off x="12699117" y="3406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C653C2-57D6-749F-0699-0AD1EDB93CA2}"/>
              </a:ext>
            </a:extLst>
          </p:cNvPr>
          <p:cNvCxnSpPr>
            <a:cxnSpLocks/>
          </p:cNvCxnSpPr>
          <p:nvPr/>
        </p:nvCxnSpPr>
        <p:spPr>
          <a:xfrm>
            <a:off x="12699117" y="10137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F4ECB0-E307-93AF-1453-9D1C244B0DC4}"/>
              </a:ext>
            </a:extLst>
          </p:cNvPr>
          <p:cNvCxnSpPr>
            <a:cxnSpLocks/>
          </p:cNvCxnSpPr>
          <p:nvPr/>
        </p:nvCxnSpPr>
        <p:spPr>
          <a:xfrm>
            <a:off x="12699117" y="16932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EFB544-AE0E-BD49-C7EF-95D636B3C650}"/>
              </a:ext>
            </a:extLst>
          </p:cNvPr>
          <p:cNvCxnSpPr>
            <a:cxnSpLocks/>
          </p:cNvCxnSpPr>
          <p:nvPr/>
        </p:nvCxnSpPr>
        <p:spPr>
          <a:xfrm>
            <a:off x="12699117" y="23663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775C0E4-AAF9-975C-7021-AF255394FC4E}"/>
              </a:ext>
            </a:extLst>
          </p:cNvPr>
          <p:cNvCxnSpPr>
            <a:cxnSpLocks/>
          </p:cNvCxnSpPr>
          <p:nvPr/>
        </p:nvCxnSpPr>
        <p:spPr>
          <a:xfrm>
            <a:off x="12699117" y="30267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075378-12CA-8C54-144D-43ABA96E04CA}"/>
              </a:ext>
            </a:extLst>
          </p:cNvPr>
          <p:cNvCxnSpPr>
            <a:cxnSpLocks/>
          </p:cNvCxnSpPr>
          <p:nvPr/>
        </p:nvCxnSpPr>
        <p:spPr>
          <a:xfrm>
            <a:off x="12699117" y="36998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D5EB205-9C1A-D039-33C5-D69742B8AE00}"/>
              </a:ext>
            </a:extLst>
          </p:cNvPr>
          <p:cNvCxnSpPr>
            <a:cxnSpLocks/>
          </p:cNvCxnSpPr>
          <p:nvPr/>
        </p:nvCxnSpPr>
        <p:spPr>
          <a:xfrm>
            <a:off x="12699117" y="43729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AD03686-CDA0-05EA-CE06-F620EFE0E424}"/>
              </a:ext>
            </a:extLst>
          </p:cNvPr>
          <p:cNvCxnSpPr>
            <a:cxnSpLocks/>
          </p:cNvCxnSpPr>
          <p:nvPr/>
        </p:nvCxnSpPr>
        <p:spPr>
          <a:xfrm>
            <a:off x="14041577" y="332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590C154-A10B-91E7-7D48-1B23A9369B17}"/>
              </a:ext>
            </a:extLst>
          </p:cNvPr>
          <p:cNvCxnSpPr>
            <a:cxnSpLocks/>
          </p:cNvCxnSpPr>
          <p:nvPr/>
        </p:nvCxnSpPr>
        <p:spPr>
          <a:xfrm>
            <a:off x="14041577" y="10055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38D02BA-0313-B2BF-B10E-DE8029295BE6}"/>
              </a:ext>
            </a:extLst>
          </p:cNvPr>
          <p:cNvCxnSpPr>
            <a:cxnSpLocks/>
          </p:cNvCxnSpPr>
          <p:nvPr/>
        </p:nvCxnSpPr>
        <p:spPr>
          <a:xfrm>
            <a:off x="14041577" y="16849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538FF6B-5717-A1F5-2323-3D9E3B8D957C}"/>
              </a:ext>
            </a:extLst>
          </p:cNvPr>
          <p:cNvCxnSpPr>
            <a:cxnSpLocks/>
          </p:cNvCxnSpPr>
          <p:nvPr/>
        </p:nvCxnSpPr>
        <p:spPr>
          <a:xfrm>
            <a:off x="14041577" y="23580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503DB67-40AF-63B4-EC06-95C25AD7EC2A}"/>
              </a:ext>
            </a:extLst>
          </p:cNvPr>
          <p:cNvCxnSpPr>
            <a:cxnSpLocks/>
          </p:cNvCxnSpPr>
          <p:nvPr/>
        </p:nvCxnSpPr>
        <p:spPr>
          <a:xfrm>
            <a:off x="14041577" y="30184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33D7AF1-CAB1-A654-9D97-A6FFA559F2DD}"/>
              </a:ext>
            </a:extLst>
          </p:cNvPr>
          <p:cNvCxnSpPr>
            <a:cxnSpLocks/>
          </p:cNvCxnSpPr>
          <p:nvPr/>
        </p:nvCxnSpPr>
        <p:spPr>
          <a:xfrm>
            <a:off x="14041577" y="36915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9E48C5-AABE-8B69-96DB-AFC60549F8B7}"/>
              </a:ext>
            </a:extLst>
          </p:cNvPr>
          <p:cNvCxnSpPr>
            <a:cxnSpLocks/>
          </p:cNvCxnSpPr>
          <p:nvPr/>
        </p:nvCxnSpPr>
        <p:spPr>
          <a:xfrm>
            <a:off x="14041577" y="43646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0D2B07-20FB-2809-A9D1-85A77C53F969}"/>
              </a:ext>
            </a:extLst>
          </p:cNvPr>
          <p:cNvCxnSpPr>
            <a:cxnSpLocks/>
          </p:cNvCxnSpPr>
          <p:nvPr/>
        </p:nvCxnSpPr>
        <p:spPr>
          <a:xfrm>
            <a:off x="1365630" y="50808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16775D8-3A6E-BA55-BAB5-B42B36E622CE}"/>
              </a:ext>
            </a:extLst>
          </p:cNvPr>
          <p:cNvCxnSpPr>
            <a:cxnSpLocks/>
          </p:cNvCxnSpPr>
          <p:nvPr/>
        </p:nvCxnSpPr>
        <p:spPr>
          <a:xfrm>
            <a:off x="1365630" y="57412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70D4CE1-5EBC-F8DD-B31B-D2CDD7BAEC91}"/>
              </a:ext>
            </a:extLst>
          </p:cNvPr>
          <p:cNvCxnSpPr>
            <a:cxnSpLocks/>
          </p:cNvCxnSpPr>
          <p:nvPr/>
        </p:nvCxnSpPr>
        <p:spPr>
          <a:xfrm>
            <a:off x="1365630" y="64143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9F6416-36FA-3C90-EB87-9598A6356409}"/>
              </a:ext>
            </a:extLst>
          </p:cNvPr>
          <p:cNvCxnSpPr>
            <a:cxnSpLocks/>
          </p:cNvCxnSpPr>
          <p:nvPr/>
        </p:nvCxnSpPr>
        <p:spPr>
          <a:xfrm>
            <a:off x="1365630" y="70874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73EFD64-DD93-3C3F-E358-250B82AF02B6}"/>
              </a:ext>
            </a:extLst>
          </p:cNvPr>
          <p:cNvCxnSpPr>
            <a:cxnSpLocks/>
          </p:cNvCxnSpPr>
          <p:nvPr/>
        </p:nvCxnSpPr>
        <p:spPr>
          <a:xfrm>
            <a:off x="2789480" y="50765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7A60F27-03BC-EBEC-4FEC-87B6F664CE7F}"/>
              </a:ext>
            </a:extLst>
          </p:cNvPr>
          <p:cNvCxnSpPr>
            <a:cxnSpLocks/>
          </p:cNvCxnSpPr>
          <p:nvPr/>
        </p:nvCxnSpPr>
        <p:spPr>
          <a:xfrm>
            <a:off x="2789480" y="57369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D6B0BAB-887C-CBC1-B6E4-DB88EFBBCE07}"/>
              </a:ext>
            </a:extLst>
          </p:cNvPr>
          <p:cNvCxnSpPr>
            <a:cxnSpLocks/>
          </p:cNvCxnSpPr>
          <p:nvPr/>
        </p:nvCxnSpPr>
        <p:spPr>
          <a:xfrm>
            <a:off x="2789480" y="64100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FDA9F64-E76F-ACEE-B37E-35ABE2831DC6}"/>
              </a:ext>
            </a:extLst>
          </p:cNvPr>
          <p:cNvCxnSpPr>
            <a:cxnSpLocks/>
          </p:cNvCxnSpPr>
          <p:nvPr/>
        </p:nvCxnSpPr>
        <p:spPr>
          <a:xfrm>
            <a:off x="2789480" y="70831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8A065CF-B7C8-39BD-E252-E45FCC7CE19C}"/>
              </a:ext>
            </a:extLst>
          </p:cNvPr>
          <p:cNvCxnSpPr>
            <a:cxnSpLocks/>
          </p:cNvCxnSpPr>
          <p:nvPr/>
        </p:nvCxnSpPr>
        <p:spPr>
          <a:xfrm>
            <a:off x="2935417" y="50721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20A6AC2-D105-C347-D8C0-36396377236A}"/>
              </a:ext>
            </a:extLst>
          </p:cNvPr>
          <p:cNvCxnSpPr>
            <a:cxnSpLocks/>
          </p:cNvCxnSpPr>
          <p:nvPr/>
        </p:nvCxnSpPr>
        <p:spPr>
          <a:xfrm>
            <a:off x="2935417" y="57325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56CFDB2-BED5-9FAC-D8DA-CA665D6D7766}"/>
              </a:ext>
            </a:extLst>
          </p:cNvPr>
          <p:cNvCxnSpPr>
            <a:cxnSpLocks/>
          </p:cNvCxnSpPr>
          <p:nvPr/>
        </p:nvCxnSpPr>
        <p:spPr>
          <a:xfrm>
            <a:off x="2935417" y="64056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50AECDB-8F71-533C-A662-76AFD6610B1B}"/>
              </a:ext>
            </a:extLst>
          </p:cNvPr>
          <p:cNvCxnSpPr>
            <a:cxnSpLocks/>
          </p:cNvCxnSpPr>
          <p:nvPr/>
        </p:nvCxnSpPr>
        <p:spPr>
          <a:xfrm>
            <a:off x="2935417" y="70787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DEE6633-7A2F-E269-68C9-173735316584}"/>
              </a:ext>
            </a:extLst>
          </p:cNvPr>
          <p:cNvCxnSpPr>
            <a:cxnSpLocks/>
          </p:cNvCxnSpPr>
          <p:nvPr/>
        </p:nvCxnSpPr>
        <p:spPr>
          <a:xfrm>
            <a:off x="3043232" y="50715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2AC4F5-017E-6D53-6956-73B3A44202EE}"/>
              </a:ext>
            </a:extLst>
          </p:cNvPr>
          <p:cNvCxnSpPr>
            <a:cxnSpLocks/>
          </p:cNvCxnSpPr>
          <p:nvPr/>
        </p:nvCxnSpPr>
        <p:spPr>
          <a:xfrm>
            <a:off x="3043232" y="57319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3E29563-85EC-55E3-9088-8D8CE0558CE1}"/>
              </a:ext>
            </a:extLst>
          </p:cNvPr>
          <p:cNvCxnSpPr>
            <a:cxnSpLocks/>
          </p:cNvCxnSpPr>
          <p:nvPr/>
        </p:nvCxnSpPr>
        <p:spPr>
          <a:xfrm>
            <a:off x="3043232" y="64050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F4DACAA-E259-B492-F4C6-33AADB4447E2}"/>
              </a:ext>
            </a:extLst>
          </p:cNvPr>
          <p:cNvCxnSpPr>
            <a:cxnSpLocks/>
          </p:cNvCxnSpPr>
          <p:nvPr/>
        </p:nvCxnSpPr>
        <p:spPr>
          <a:xfrm>
            <a:off x="3043232" y="70781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23FCDB-5490-C896-675C-23BA6E574973}"/>
              </a:ext>
            </a:extLst>
          </p:cNvPr>
          <p:cNvCxnSpPr>
            <a:cxnSpLocks/>
          </p:cNvCxnSpPr>
          <p:nvPr/>
        </p:nvCxnSpPr>
        <p:spPr>
          <a:xfrm>
            <a:off x="3091556" y="50715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236FEE-D179-DABF-61BA-D35F166C2A73}"/>
              </a:ext>
            </a:extLst>
          </p:cNvPr>
          <p:cNvCxnSpPr>
            <a:cxnSpLocks/>
          </p:cNvCxnSpPr>
          <p:nvPr/>
        </p:nvCxnSpPr>
        <p:spPr>
          <a:xfrm>
            <a:off x="3091556" y="57319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1F0CC1C-0EC4-E662-5052-7B352E5B35CA}"/>
              </a:ext>
            </a:extLst>
          </p:cNvPr>
          <p:cNvCxnSpPr>
            <a:cxnSpLocks/>
          </p:cNvCxnSpPr>
          <p:nvPr/>
        </p:nvCxnSpPr>
        <p:spPr>
          <a:xfrm>
            <a:off x="3091556" y="64050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EA8BF28-8EA8-7B82-7D0F-FD475B8A0EDF}"/>
              </a:ext>
            </a:extLst>
          </p:cNvPr>
          <p:cNvCxnSpPr>
            <a:cxnSpLocks/>
          </p:cNvCxnSpPr>
          <p:nvPr/>
        </p:nvCxnSpPr>
        <p:spPr>
          <a:xfrm>
            <a:off x="3091556" y="70781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1362A17-4A19-01A1-D4DC-E8D093B1BE30}"/>
              </a:ext>
            </a:extLst>
          </p:cNvPr>
          <p:cNvCxnSpPr>
            <a:cxnSpLocks/>
          </p:cNvCxnSpPr>
          <p:nvPr/>
        </p:nvCxnSpPr>
        <p:spPr>
          <a:xfrm>
            <a:off x="3262148" y="50715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F55C21-949C-5841-3499-E6281EE5D12A}"/>
              </a:ext>
            </a:extLst>
          </p:cNvPr>
          <p:cNvCxnSpPr>
            <a:cxnSpLocks/>
          </p:cNvCxnSpPr>
          <p:nvPr/>
        </p:nvCxnSpPr>
        <p:spPr>
          <a:xfrm>
            <a:off x="3262148" y="57319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C85D89-7733-B45F-CC1F-123521F20291}"/>
              </a:ext>
            </a:extLst>
          </p:cNvPr>
          <p:cNvCxnSpPr>
            <a:cxnSpLocks/>
          </p:cNvCxnSpPr>
          <p:nvPr/>
        </p:nvCxnSpPr>
        <p:spPr>
          <a:xfrm>
            <a:off x="3262148" y="64050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84852A6-9FD3-D796-DB0D-22791CCD2B91}"/>
              </a:ext>
            </a:extLst>
          </p:cNvPr>
          <p:cNvCxnSpPr>
            <a:cxnSpLocks/>
          </p:cNvCxnSpPr>
          <p:nvPr/>
        </p:nvCxnSpPr>
        <p:spPr>
          <a:xfrm>
            <a:off x="3262148" y="70781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7082544-88D0-75F3-0D91-1BBF8A66D42A}"/>
              </a:ext>
            </a:extLst>
          </p:cNvPr>
          <p:cNvCxnSpPr>
            <a:cxnSpLocks/>
          </p:cNvCxnSpPr>
          <p:nvPr/>
        </p:nvCxnSpPr>
        <p:spPr>
          <a:xfrm>
            <a:off x="8432377" y="50813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1DA1DB7-A448-75DD-1572-B3A4B0D7EB9A}"/>
              </a:ext>
            </a:extLst>
          </p:cNvPr>
          <p:cNvCxnSpPr>
            <a:cxnSpLocks/>
          </p:cNvCxnSpPr>
          <p:nvPr/>
        </p:nvCxnSpPr>
        <p:spPr>
          <a:xfrm>
            <a:off x="8432377" y="57417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8334D97-D5F1-0B7B-9B12-74E80124F566}"/>
              </a:ext>
            </a:extLst>
          </p:cNvPr>
          <p:cNvCxnSpPr>
            <a:cxnSpLocks/>
          </p:cNvCxnSpPr>
          <p:nvPr/>
        </p:nvCxnSpPr>
        <p:spPr>
          <a:xfrm>
            <a:off x="8432377" y="64148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99D583-A474-B6B8-F21E-B838551BF9F5}"/>
              </a:ext>
            </a:extLst>
          </p:cNvPr>
          <p:cNvCxnSpPr>
            <a:cxnSpLocks/>
          </p:cNvCxnSpPr>
          <p:nvPr/>
        </p:nvCxnSpPr>
        <p:spPr>
          <a:xfrm>
            <a:off x="8432377" y="70879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2FC37EC-B455-6693-115C-3F8E9B539B5E}"/>
              </a:ext>
            </a:extLst>
          </p:cNvPr>
          <p:cNvCxnSpPr>
            <a:cxnSpLocks/>
          </p:cNvCxnSpPr>
          <p:nvPr/>
        </p:nvCxnSpPr>
        <p:spPr>
          <a:xfrm>
            <a:off x="12584645" y="5091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9192F0-B6B7-7103-34C8-0A7E4E1AFB0E}"/>
              </a:ext>
            </a:extLst>
          </p:cNvPr>
          <p:cNvCxnSpPr>
            <a:cxnSpLocks/>
          </p:cNvCxnSpPr>
          <p:nvPr/>
        </p:nvCxnSpPr>
        <p:spPr>
          <a:xfrm>
            <a:off x="12584645" y="57523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A32D348-5778-A726-25EE-9FDB5F12891D}"/>
              </a:ext>
            </a:extLst>
          </p:cNvPr>
          <p:cNvCxnSpPr>
            <a:cxnSpLocks/>
          </p:cNvCxnSpPr>
          <p:nvPr/>
        </p:nvCxnSpPr>
        <p:spPr>
          <a:xfrm>
            <a:off x="12584645" y="6425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8FCF5E9-1F38-AA17-BF72-7AC47D0529FF}"/>
              </a:ext>
            </a:extLst>
          </p:cNvPr>
          <p:cNvCxnSpPr>
            <a:cxnSpLocks/>
          </p:cNvCxnSpPr>
          <p:nvPr/>
        </p:nvCxnSpPr>
        <p:spPr>
          <a:xfrm>
            <a:off x="12584645" y="7098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3E03BB1-B497-1EAE-F037-6C8D706D551E}"/>
              </a:ext>
            </a:extLst>
          </p:cNvPr>
          <p:cNvCxnSpPr>
            <a:cxnSpLocks/>
          </p:cNvCxnSpPr>
          <p:nvPr/>
        </p:nvCxnSpPr>
        <p:spPr>
          <a:xfrm>
            <a:off x="12690151" y="50898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7413D68-E532-47AE-201D-25237EF02747}"/>
              </a:ext>
            </a:extLst>
          </p:cNvPr>
          <p:cNvCxnSpPr>
            <a:cxnSpLocks/>
          </p:cNvCxnSpPr>
          <p:nvPr/>
        </p:nvCxnSpPr>
        <p:spPr>
          <a:xfrm>
            <a:off x="12690151" y="57502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5D93DDE-01B8-2279-B331-7FF87131BB14}"/>
              </a:ext>
            </a:extLst>
          </p:cNvPr>
          <p:cNvCxnSpPr>
            <a:cxnSpLocks/>
          </p:cNvCxnSpPr>
          <p:nvPr/>
        </p:nvCxnSpPr>
        <p:spPr>
          <a:xfrm>
            <a:off x="12690151" y="64233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E96BF75-A2A4-BBF7-3A65-941C15A75DC5}"/>
              </a:ext>
            </a:extLst>
          </p:cNvPr>
          <p:cNvCxnSpPr>
            <a:cxnSpLocks/>
          </p:cNvCxnSpPr>
          <p:nvPr/>
        </p:nvCxnSpPr>
        <p:spPr>
          <a:xfrm>
            <a:off x="12690151" y="7096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581ADBE-4F0F-2E1E-A10B-BA8FEEE3C0CD}"/>
              </a:ext>
            </a:extLst>
          </p:cNvPr>
          <p:cNvCxnSpPr>
            <a:cxnSpLocks/>
          </p:cNvCxnSpPr>
          <p:nvPr/>
        </p:nvCxnSpPr>
        <p:spPr>
          <a:xfrm>
            <a:off x="14032611" y="50815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0DF8D7-A488-6400-CE0F-CA46177144F5}"/>
              </a:ext>
            </a:extLst>
          </p:cNvPr>
          <p:cNvCxnSpPr>
            <a:cxnSpLocks/>
          </p:cNvCxnSpPr>
          <p:nvPr/>
        </p:nvCxnSpPr>
        <p:spPr>
          <a:xfrm>
            <a:off x="14032611" y="57419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EADC799-D1BA-F20B-F411-7118C07F4BCD}"/>
              </a:ext>
            </a:extLst>
          </p:cNvPr>
          <p:cNvCxnSpPr>
            <a:cxnSpLocks/>
          </p:cNvCxnSpPr>
          <p:nvPr/>
        </p:nvCxnSpPr>
        <p:spPr>
          <a:xfrm>
            <a:off x="14032611" y="64150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5A75E22-8207-BD0A-CF94-5F0E4682FBE6}"/>
              </a:ext>
            </a:extLst>
          </p:cNvPr>
          <p:cNvCxnSpPr>
            <a:cxnSpLocks/>
          </p:cNvCxnSpPr>
          <p:nvPr/>
        </p:nvCxnSpPr>
        <p:spPr>
          <a:xfrm>
            <a:off x="14032611" y="70881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38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E22C2F0-54AF-6125-18B2-674D4DBB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05"/>
          <a:stretch/>
        </p:blipFill>
        <p:spPr>
          <a:xfrm>
            <a:off x="29828" y="-138550"/>
            <a:ext cx="14538392" cy="807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4C752-7F32-166F-99B1-612CF8298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9" t="22997" r="14565" b="53696"/>
          <a:stretch/>
        </p:blipFill>
        <p:spPr>
          <a:xfrm>
            <a:off x="1134624" y="138872"/>
            <a:ext cx="13588111" cy="77971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39FFE-C7B4-A64C-B16F-F0B80827BA7A}"/>
              </a:ext>
            </a:extLst>
          </p:cNvPr>
          <p:cNvCxnSpPr>
            <a:cxnSpLocks/>
          </p:cNvCxnSpPr>
          <p:nvPr/>
        </p:nvCxnSpPr>
        <p:spPr>
          <a:xfrm>
            <a:off x="1374596" y="3317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2D12E1-5CE4-46FE-9043-174F5D498070}"/>
              </a:ext>
            </a:extLst>
          </p:cNvPr>
          <p:cNvCxnSpPr>
            <a:cxnSpLocks/>
          </p:cNvCxnSpPr>
          <p:nvPr/>
        </p:nvCxnSpPr>
        <p:spPr>
          <a:xfrm>
            <a:off x="1374596" y="10048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8C9A8B-7100-43B3-B872-BC0B1FE16028}"/>
              </a:ext>
            </a:extLst>
          </p:cNvPr>
          <p:cNvCxnSpPr>
            <a:cxnSpLocks/>
          </p:cNvCxnSpPr>
          <p:nvPr/>
        </p:nvCxnSpPr>
        <p:spPr>
          <a:xfrm>
            <a:off x="1374596" y="16843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95024-855A-EC37-06F2-53F9D9A8DB19}"/>
              </a:ext>
            </a:extLst>
          </p:cNvPr>
          <p:cNvCxnSpPr>
            <a:cxnSpLocks/>
          </p:cNvCxnSpPr>
          <p:nvPr/>
        </p:nvCxnSpPr>
        <p:spPr>
          <a:xfrm>
            <a:off x="1374596" y="23574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4895E9-602B-210B-28DB-1C3B83FD47A1}"/>
              </a:ext>
            </a:extLst>
          </p:cNvPr>
          <p:cNvCxnSpPr>
            <a:cxnSpLocks/>
          </p:cNvCxnSpPr>
          <p:nvPr/>
        </p:nvCxnSpPr>
        <p:spPr>
          <a:xfrm>
            <a:off x="1374596" y="30178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204EE-AC39-6508-1539-70A58858FA98}"/>
              </a:ext>
            </a:extLst>
          </p:cNvPr>
          <p:cNvCxnSpPr>
            <a:cxnSpLocks/>
          </p:cNvCxnSpPr>
          <p:nvPr/>
        </p:nvCxnSpPr>
        <p:spPr>
          <a:xfrm>
            <a:off x="1374596" y="36909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362974-3B40-D4BB-79FE-BECB5936B660}"/>
              </a:ext>
            </a:extLst>
          </p:cNvPr>
          <p:cNvCxnSpPr>
            <a:cxnSpLocks/>
          </p:cNvCxnSpPr>
          <p:nvPr/>
        </p:nvCxnSpPr>
        <p:spPr>
          <a:xfrm>
            <a:off x="1374596" y="43640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A2F6F8-4881-C82F-13D9-A72D37993F31}"/>
              </a:ext>
            </a:extLst>
          </p:cNvPr>
          <p:cNvCxnSpPr>
            <a:cxnSpLocks/>
          </p:cNvCxnSpPr>
          <p:nvPr/>
        </p:nvCxnSpPr>
        <p:spPr>
          <a:xfrm>
            <a:off x="2822196" y="3273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5981B-FDC0-A83C-8EFD-E5808DD0D8EB}"/>
              </a:ext>
            </a:extLst>
          </p:cNvPr>
          <p:cNvCxnSpPr>
            <a:cxnSpLocks/>
          </p:cNvCxnSpPr>
          <p:nvPr/>
        </p:nvCxnSpPr>
        <p:spPr>
          <a:xfrm>
            <a:off x="2822196" y="10004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8D0B25-403E-AE96-D2A1-580015336998}"/>
              </a:ext>
            </a:extLst>
          </p:cNvPr>
          <p:cNvCxnSpPr>
            <a:cxnSpLocks/>
          </p:cNvCxnSpPr>
          <p:nvPr/>
        </p:nvCxnSpPr>
        <p:spPr>
          <a:xfrm>
            <a:off x="2822196" y="16799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326F93-299B-7A10-F062-B08EED8AADDB}"/>
              </a:ext>
            </a:extLst>
          </p:cNvPr>
          <p:cNvCxnSpPr>
            <a:cxnSpLocks/>
          </p:cNvCxnSpPr>
          <p:nvPr/>
        </p:nvCxnSpPr>
        <p:spPr>
          <a:xfrm>
            <a:off x="2822196" y="23530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8C63-E76F-D7F3-C920-A728B685B63D}"/>
              </a:ext>
            </a:extLst>
          </p:cNvPr>
          <p:cNvCxnSpPr>
            <a:cxnSpLocks/>
          </p:cNvCxnSpPr>
          <p:nvPr/>
        </p:nvCxnSpPr>
        <p:spPr>
          <a:xfrm>
            <a:off x="2822196" y="30134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7B5F7C-9F91-B500-446D-663B5E7B70B4}"/>
              </a:ext>
            </a:extLst>
          </p:cNvPr>
          <p:cNvCxnSpPr>
            <a:cxnSpLocks/>
          </p:cNvCxnSpPr>
          <p:nvPr/>
        </p:nvCxnSpPr>
        <p:spPr>
          <a:xfrm>
            <a:off x="2822196" y="36865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3DA3F3-4D65-0923-8321-72333EED1897}"/>
              </a:ext>
            </a:extLst>
          </p:cNvPr>
          <p:cNvCxnSpPr>
            <a:cxnSpLocks/>
          </p:cNvCxnSpPr>
          <p:nvPr/>
        </p:nvCxnSpPr>
        <p:spPr>
          <a:xfrm>
            <a:off x="2822196" y="43596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EA0930-F2CC-25A0-8DDB-98447FD6235E}"/>
              </a:ext>
            </a:extLst>
          </p:cNvPr>
          <p:cNvCxnSpPr>
            <a:cxnSpLocks/>
          </p:cNvCxnSpPr>
          <p:nvPr/>
        </p:nvCxnSpPr>
        <p:spPr>
          <a:xfrm>
            <a:off x="2944383" y="3230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B1275-C5BF-D6D4-CE16-7AF071ADA405}"/>
              </a:ext>
            </a:extLst>
          </p:cNvPr>
          <p:cNvCxnSpPr>
            <a:cxnSpLocks/>
          </p:cNvCxnSpPr>
          <p:nvPr/>
        </p:nvCxnSpPr>
        <p:spPr>
          <a:xfrm>
            <a:off x="2944383" y="9961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4110D7-D6A4-AC2B-41BD-3BF2557D1812}"/>
              </a:ext>
            </a:extLst>
          </p:cNvPr>
          <p:cNvCxnSpPr>
            <a:cxnSpLocks/>
          </p:cNvCxnSpPr>
          <p:nvPr/>
        </p:nvCxnSpPr>
        <p:spPr>
          <a:xfrm>
            <a:off x="2944383" y="16755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C65745-6DE2-ED5E-9660-3DD83148D8FB}"/>
              </a:ext>
            </a:extLst>
          </p:cNvPr>
          <p:cNvCxnSpPr>
            <a:cxnSpLocks/>
          </p:cNvCxnSpPr>
          <p:nvPr/>
        </p:nvCxnSpPr>
        <p:spPr>
          <a:xfrm>
            <a:off x="2944383" y="23486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CCC4AA-1325-662E-0B3D-61475852C79A}"/>
              </a:ext>
            </a:extLst>
          </p:cNvPr>
          <p:cNvCxnSpPr>
            <a:cxnSpLocks/>
          </p:cNvCxnSpPr>
          <p:nvPr/>
        </p:nvCxnSpPr>
        <p:spPr>
          <a:xfrm>
            <a:off x="2944383" y="30090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F51F84-043D-18CC-1A0F-ADFFC0429CC3}"/>
              </a:ext>
            </a:extLst>
          </p:cNvPr>
          <p:cNvCxnSpPr>
            <a:cxnSpLocks/>
          </p:cNvCxnSpPr>
          <p:nvPr/>
        </p:nvCxnSpPr>
        <p:spPr>
          <a:xfrm>
            <a:off x="2944383" y="36821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5CED5F-28A4-D347-5031-95389528CFC9}"/>
              </a:ext>
            </a:extLst>
          </p:cNvPr>
          <p:cNvCxnSpPr>
            <a:cxnSpLocks/>
          </p:cNvCxnSpPr>
          <p:nvPr/>
        </p:nvCxnSpPr>
        <p:spPr>
          <a:xfrm>
            <a:off x="2952772" y="436368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07DFDD-2440-006E-29D8-0AD0A8403284}"/>
              </a:ext>
            </a:extLst>
          </p:cNvPr>
          <p:cNvCxnSpPr>
            <a:cxnSpLocks/>
          </p:cNvCxnSpPr>
          <p:nvPr/>
        </p:nvCxnSpPr>
        <p:spPr>
          <a:xfrm>
            <a:off x="3052198" y="3224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F3A9B0-8D34-9776-4783-FAD840AC8359}"/>
              </a:ext>
            </a:extLst>
          </p:cNvPr>
          <p:cNvCxnSpPr>
            <a:cxnSpLocks/>
          </p:cNvCxnSpPr>
          <p:nvPr/>
        </p:nvCxnSpPr>
        <p:spPr>
          <a:xfrm>
            <a:off x="3052198" y="9955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17980E-7164-4257-8B40-6078DA4F39CB}"/>
              </a:ext>
            </a:extLst>
          </p:cNvPr>
          <p:cNvCxnSpPr>
            <a:cxnSpLocks/>
          </p:cNvCxnSpPr>
          <p:nvPr/>
        </p:nvCxnSpPr>
        <p:spPr>
          <a:xfrm>
            <a:off x="3052198" y="1674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B7480A-89E9-6329-99F4-F4D81492D803}"/>
              </a:ext>
            </a:extLst>
          </p:cNvPr>
          <p:cNvCxnSpPr>
            <a:cxnSpLocks/>
          </p:cNvCxnSpPr>
          <p:nvPr/>
        </p:nvCxnSpPr>
        <p:spPr>
          <a:xfrm>
            <a:off x="3052198" y="23480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DB882A-5898-1D69-2D23-71A792229DD5}"/>
              </a:ext>
            </a:extLst>
          </p:cNvPr>
          <p:cNvCxnSpPr>
            <a:cxnSpLocks/>
          </p:cNvCxnSpPr>
          <p:nvPr/>
        </p:nvCxnSpPr>
        <p:spPr>
          <a:xfrm>
            <a:off x="3052198" y="3008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4B3136-C6CF-4031-484E-53722AA49E7D}"/>
              </a:ext>
            </a:extLst>
          </p:cNvPr>
          <p:cNvCxnSpPr>
            <a:cxnSpLocks/>
          </p:cNvCxnSpPr>
          <p:nvPr/>
        </p:nvCxnSpPr>
        <p:spPr>
          <a:xfrm>
            <a:off x="3052198" y="3681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A657E0-5035-5EA3-448C-46F8C4B41665}"/>
              </a:ext>
            </a:extLst>
          </p:cNvPr>
          <p:cNvCxnSpPr>
            <a:cxnSpLocks/>
          </p:cNvCxnSpPr>
          <p:nvPr/>
        </p:nvCxnSpPr>
        <p:spPr>
          <a:xfrm>
            <a:off x="3052198" y="43546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EAC3DA-95CB-C841-C0ED-982002FEC13B}"/>
              </a:ext>
            </a:extLst>
          </p:cNvPr>
          <p:cNvCxnSpPr>
            <a:cxnSpLocks/>
          </p:cNvCxnSpPr>
          <p:nvPr/>
        </p:nvCxnSpPr>
        <p:spPr>
          <a:xfrm>
            <a:off x="3100522" y="3224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9764C0-4DA2-EC8B-B770-41D5371C1946}"/>
              </a:ext>
            </a:extLst>
          </p:cNvPr>
          <p:cNvCxnSpPr>
            <a:cxnSpLocks/>
          </p:cNvCxnSpPr>
          <p:nvPr/>
        </p:nvCxnSpPr>
        <p:spPr>
          <a:xfrm>
            <a:off x="3100522" y="9955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35A41AA-4041-3649-C9B4-AFE16891FDE0}"/>
              </a:ext>
            </a:extLst>
          </p:cNvPr>
          <p:cNvCxnSpPr>
            <a:cxnSpLocks/>
          </p:cNvCxnSpPr>
          <p:nvPr/>
        </p:nvCxnSpPr>
        <p:spPr>
          <a:xfrm>
            <a:off x="3100522" y="16749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58230B-D8E3-0CFA-BAA5-50A614A4B59B}"/>
              </a:ext>
            </a:extLst>
          </p:cNvPr>
          <p:cNvCxnSpPr>
            <a:cxnSpLocks/>
          </p:cNvCxnSpPr>
          <p:nvPr/>
        </p:nvCxnSpPr>
        <p:spPr>
          <a:xfrm>
            <a:off x="3100522" y="23480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8C12CE-2018-6F0A-7AE9-C7E0D069BDEB}"/>
              </a:ext>
            </a:extLst>
          </p:cNvPr>
          <p:cNvCxnSpPr>
            <a:cxnSpLocks/>
          </p:cNvCxnSpPr>
          <p:nvPr/>
        </p:nvCxnSpPr>
        <p:spPr>
          <a:xfrm>
            <a:off x="3100522" y="30084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41F6078-B637-4ADD-09EB-9813EE239607}"/>
              </a:ext>
            </a:extLst>
          </p:cNvPr>
          <p:cNvCxnSpPr>
            <a:cxnSpLocks/>
          </p:cNvCxnSpPr>
          <p:nvPr/>
        </p:nvCxnSpPr>
        <p:spPr>
          <a:xfrm>
            <a:off x="3100522" y="36815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CE349A-F9EB-919E-5092-BD3661996043}"/>
              </a:ext>
            </a:extLst>
          </p:cNvPr>
          <p:cNvCxnSpPr>
            <a:cxnSpLocks/>
          </p:cNvCxnSpPr>
          <p:nvPr/>
        </p:nvCxnSpPr>
        <p:spPr>
          <a:xfrm>
            <a:off x="3100522" y="43546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5F9F94-9DE7-7495-9A90-D183EBE437B8}"/>
              </a:ext>
            </a:extLst>
          </p:cNvPr>
          <p:cNvCxnSpPr>
            <a:cxnSpLocks/>
          </p:cNvCxnSpPr>
          <p:nvPr/>
        </p:nvCxnSpPr>
        <p:spPr>
          <a:xfrm>
            <a:off x="8441343" y="3322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EE83F2-65CE-9F1B-B765-1915BD89F432}"/>
              </a:ext>
            </a:extLst>
          </p:cNvPr>
          <p:cNvCxnSpPr>
            <a:cxnSpLocks/>
          </p:cNvCxnSpPr>
          <p:nvPr/>
        </p:nvCxnSpPr>
        <p:spPr>
          <a:xfrm>
            <a:off x="8441343" y="10053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F5D20E-D52A-0321-6F93-0F77D3BF6ECA}"/>
              </a:ext>
            </a:extLst>
          </p:cNvPr>
          <p:cNvCxnSpPr>
            <a:cxnSpLocks/>
          </p:cNvCxnSpPr>
          <p:nvPr/>
        </p:nvCxnSpPr>
        <p:spPr>
          <a:xfrm>
            <a:off x="8441343" y="16847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F637F7-3ECF-07E8-3CAF-1A85A40B6A0C}"/>
              </a:ext>
            </a:extLst>
          </p:cNvPr>
          <p:cNvCxnSpPr>
            <a:cxnSpLocks/>
          </p:cNvCxnSpPr>
          <p:nvPr/>
        </p:nvCxnSpPr>
        <p:spPr>
          <a:xfrm>
            <a:off x="8441343" y="23578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5E46820-F25E-64C1-9410-F827B687B90B}"/>
              </a:ext>
            </a:extLst>
          </p:cNvPr>
          <p:cNvCxnSpPr>
            <a:cxnSpLocks/>
          </p:cNvCxnSpPr>
          <p:nvPr/>
        </p:nvCxnSpPr>
        <p:spPr>
          <a:xfrm>
            <a:off x="8441343" y="30182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4EDA35-D38A-71B1-E59E-8AD28F5ADCA0}"/>
              </a:ext>
            </a:extLst>
          </p:cNvPr>
          <p:cNvCxnSpPr>
            <a:cxnSpLocks/>
          </p:cNvCxnSpPr>
          <p:nvPr/>
        </p:nvCxnSpPr>
        <p:spPr>
          <a:xfrm>
            <a:off x="8432954" y="3699779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FE3CF3-FF4D-7DE5-11B7-0EAFBAFC871E}"/>
              </a:ext>
            </a:extLst>
          </p:cNvPr>
          <p:cNvCxnSpPr>
            <a:cxnSpLocks/>
          </p:cNvCxnSpPr>
          <p:nvPr/>
        </p:nvCxnSpPr>
        <p:spPr>
          <a:xfrm>
            <a:off x="8449732" y="4372879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15051A8-6AA0-BAAE-A1FE-30BFB66FB15E}"/>
              </a:ext>
            </a:extLst>
          </p:cNvPr>
          <p:cNvCxnSpPr>
            <a:cxnSpLocks/>
          </p:cNvCxnSpPr>
          <p:nvPr/>
        </p:nvCxnSpPr>
        <p:spPr>
          <a:xfrm>
            <a:off x="12593611" y="3428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52BF2A0-DE78-097E-1E38-02D96F7E5528}"/>
              </a:ext>
            </a:extLst>
          </p:cNvPr>
          <p:cNvCxnSpPr>
            <a:cxnSpLocks/>
          </p:cNvCxnSpPr>
          <p:nvPr/>
        </p:nvCxnSpPr>
        <p:spPr>
          <a:xfrm>
            <a:off x="12593611" y="10159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5D03FE-01A8-48F1-22AD-3AABB7C80CA8}"/>
              </a:ext>
            </a:extLst>
          </p:cNvPr>
          <p:cNvCxnSpPr>
            <a:cxnSpLocks/>
          </p:cNvCxnSpPr>
          <p:nvPr/>
        </p:nvCxnSpPr>
        <p:spPr>
          <a:xfrm>
            <a:off x="12593611" y="16953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46E2B1E-7933-4E15-CB79-DCA30CF1DF03}"/>
              </a:ext>
            </a:extLst>
          </p:cNvPr>
          <p:cNvCxnSpPr>
            <a:cxnSpLocks/>
          </p:cNvCxnSpPr>
          <p:nvPr/>
        </p:nvCxnSpPr>
        <p:spPr>
          <a:xfrm>
            <a:off x="12593611" y="23684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BA4EF5-8237-FDD2-FFEC-07C9545A2D49}"/>
              </a:ext>
            </a:extLst>
          </p:cNvPr>
          <p:cNvCxnSpPr>
            <a:cxnSpLocks/>
          </p:cNvCxnSpPr>
          <p:nvPr/>
        </p:nvCxnSpPr>
        <p:spPr>
          <a:xfrm>
            <a:off x="12593611" y="30288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F6E5CA1-C7AC-0BC1-7682-63DE571A4815}"/>
              </a:ext>
            </a:extLst>
          </p:cNvPr>
          <p:cNvCxnSpPr>
            <a:cxnSpLocks/>
          </p:cNvCxnSpPr>
          <p:nvPr/>
        </p:nvCxnSpPr>
        <p:spPr>
          <a:xfrm>
            <a:off x="12593611" y="37019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8FFEDC-0857-4FD5-E876-F77C2FE9EC0C}"/>
              </a:ext>
            </a:extLst>
          </p:cNvPr>
          <p:cNvCxnSpPr>
            <a:cxnSpLocks/>
          </p:cNvCxnSpPr>
          <p:nvPr/>
        </p:nvCxnSpPr>
        <p:spPr>
          <a:xfrm>
            <a:off x="12593611" y="43750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EC6871F-5180-5FE0-CE9A-BDAF4899B268}"/>
              </a:ext>
            </a:extLst>
          </p:cNvPr>
          <p:cNvCxnSpPr>
            <a:cxnSpLocks/>
          </p:cNvCxnSpPr>
          <p:nvPr/>
        </p:nvCxnSpPr>
        <p:spPr>
          <a:xfrm>
            <a:off x="12699117" y="3406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C653C2-57D6-749F-0699-0AD1EDB93CA2}"/>
              </a:ext>
            </a:extLst>
          </p:cNvPr>
          <p:cNvCxnSpPr>
            <a:cxnSpLocks/>
          </p:cNvCxnSpPr>
          <p:nvPr/>
        </p:nvCxnSpPr>
        <p:spPr>
          <a:xfrm>
            <a:off x="12699117" y="10137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F4ECB0-E307-93AF-1453-9D1C244B0DC4}"/>
              </a:ext>
            </a:extLst>
          </p:cNvPr>
          <p:cNvCxnSpPr>
            <a:cxnSpLocks/>
          </p:cNvCxnSpPr>
          <p:nvPr/>
        </p:nvCxnSpPr>
        <p:spPr>
          <a:xfrm>
            <a:off x="12699117" y="16932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EFB544-AE0E-BD49-C7EF-95D636B3C650}"/>
              </a:ext>
            </a:extLst>
          </p:cNvPr>
          <p:cNvCxnSpPr>
            <a:cxnSpLocks/>
          </p:cNvCxnSpPr>
          <p:nvPr/>
        </p:nvCxnSpPr>
        <p:spPr>
          <a:xfrm>
            <a:off x="12699117" y="23663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775C0E4-AAF9-975C-7021-AF255394FC4E}"/>
              </a:ext>
            </a:extLst>
          </p:cNvPr>
          <p:cNvCxnSpPr>
            <a:cxnSpLocks/>
          </p:cNvCxnSpPr>
          <p:nvPr/>
        </p:nvCxnSpPr>
        <p:spPr>
          <a:xfrm>
            <a:off x="12699117" y="30267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075378-12CA-8C54-144D-43ABA96E04CA}"/>
              </a:ext>
            </a:extLst>
          </p:cNvPr>
          <p:cNvCxnSpPr>
            <a:cxnSpLocks/>
          </p:cNvCxnSpPr>
          <p:nvPr/>
        </p:nvCxnSpPr>
        <p:spPr>
          <a:xfrm>
            <a:off x="12699117" y="36998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D5EB205-9C1A-D039-33C5-D69742B8AE00}"/>
              </a:ext>
            </a:extLst>
          </p:cNvPr>
          <p:cNvCxnSpPr>
            <a:cxnSpLocks/>
          </p:cNvCxnSpPr>
          <p:nvPr/>
        </p:nvCxnSpPr>
        <p:spPr>
          <a:xfrm>
            <a:off x="12699117" y="43729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AD03686-CDA0-05EA-CE06-F620EFE0E424}"/>
              </a:ext>
            </a:extLst>
          </p:cNvPr>
          <p:cNvCxnSpPr>
            <a:cxnSpLocks/>
          </p:cNvCxnSpPr>
          <p:nvPr/>
        </p:nvCxnSpPr>
        <p:spPr>
          <a:xfrm>
            <a:off x="14041577" y="332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590C154-A10B-91E7-7D48-1B23A9369B17}"/>
              </a:ext>
            </a:extLst>
          </p:cNvPr>
          <p:cNvCxnSpPr>
            <a:cxnSpLocks/>
          </p:cNvCxnSpPr>
          <p:nvPr/>
        </p:nvCxnSpPr>
        <p:spPr>
          <a:xfrm>
            <a:off x="14041577" y="10055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38D02BA-0313-B2BF-B10E-DE8029295BE6}"/>
              </a:ext>
            </a:extLst>
          </p:cNvPr>
          <p:cNvCxnSpPr>
            <a:cxnSpLocks/>
          </p:cNvCxnSpPr>
          <p:nvPr/>
        </p:nvCxnSpPr>
        <p:spPr>
          <a:xfrm>
            <a:off x="14041577" y="16849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538FF6B-5717-A1F5-2323-3D9E3B8D957C}"/>
              </a:ext>
            </a:extLst>
          </p:cNvPr>
          <p:cNvCxnSpPr>
            <a:cxnSpLocks/>
          </p:cNvCxnSpPr>
          <p:nvPr/>
        </p:nvCxnSpPr>
        <p:spPr>
          <a:xfrm>
            <a:off x="14041577" y="23580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503DB67-40AF-63B4-EC06-95C25AD7EC2A}"/>
              </a:ext>
            </a:extLst>
          </p:cNvPr>
          <p:cNvCxnSpPr>
            <a:cxnSpLocks/>
          </p:cNvCxnSpPr>
          <p:nvPr/>
        </p:nvCxnSpPr>
        <p:spPr>
          <a:xfrm>
            <a:off x="14024799" y="30184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33D7AF1-CAB1-A654-9D97-A6FFA559F2DD}"/>
              </a:ext>
            </a:extLst>
          </p:cNvPr>
          <p:cNvCxnSpPr>
            <a:cxnSpLocks/>
          </p:cNvCxnSpPr>
          <p:nvPr/>
        </p:nvCxnSpPr>
        <p:spPr>
          <a:xfrm>
            <a:off x="14016410" y="36915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9E48C5-AABE-8B69-96DB-AFC60549F8B7}"/>
              </a:ext>
            </a:extLst>
          </p:cNvPr>
          <p:cNvCxnSpPr>
            <a:cxnSpLocks/>
          </p:cNvCxnSpPr>
          <p:nvPr/>
        </p:nvCxnSpPr>
        <p:spPr>
          <a:xfrm>
            <a:off x="14041577" y="43646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0D2B07-20FB-2809-A9D1-85A77C53F969}"/>
              </a:ext>
            </a:extLst>
          </p:cNvPr>
          <p:cNvCxnSpPr>
            <a:cxnSpLocks/>
          </p:cNvCxnSpPr>
          <p:nvPr/>
        </p:nvCxnSpPr>
        <p:spPr>
          <a:xfrm>
            <a:off x="1365630" y="50808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16775D8-3A6E-BA55-BAB5-B42B36E622CE}"/>
              </a:ext>
            </a:extLst>
          </p:cNvPr>
          <p:cNvCxnSpPr>
            <a:cxnSpLocks/>
          </p:cNvCxnSpPr>
          <p:nvPr/>
        </p:nvCxnSpPr>
        <p:spPr>
          <a:xfrm>
            <a:off x="1365630" y="57412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70D4CE1-5EBC-F8DD-B31B-D2CDD7BAEC91}"/>
              </a:ext>
            </a:extLst>
          </p:cNvPr>
          <p:cNvCxnSpPr>
            <a:cxnSpLocks/>
          </p:cNvCxnSpPr>
          <p:nvPr/>
        </p:nvCxnSpPr>
        <p:spPr>
          <a:xfrm>
            <a:off x="1365630" y="64143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9F6416-36FA-3C90-EB87-9598A6356409}"/>
              </a:ext>
            </a:extLst>
          </p:cNvPr>
          <p:cNvCxnSpPr>
            <a:cxnSpLocks/>
          </p:cNvCxnSpPr>
          <p:nvPr/>
        </p:nvCxnSpPr>
        <p:spPr>
          <a:xfrm>
            <a:off x="1365630" y="70874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73EFD64-DD93-3C3F-E358-250B82AF02B6}"/>
              </a:ext>
            </a:extLst>
          </p:cNvPr>
          <p:cNvCxnSpPr>
            <a:cxnSpLocks/>
          </p:cNvCxnSpPr>
          <p:nvPr/>
        </p:nvCxnSpPr>
        <p:spPr>
          <a:xfrm>
            <a:off x="2813230" y="50765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7A60F27-03BC-EBEC-4FEC-87B6F664CE7F}"/>
              </a:ext>
            </a:extLst>
          </p:cNvPr>
          <p:cNvCxnSpPr>
            <a:cxnSpLocks/>
          </p:cNvCxnSpPr>
          <p:nvPr/>
        </p:nvCxnSpPr>
        <p:spPr>
          <a:xfrm>
            <a:off x="2813230" y="57369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D6B0BAB-887C-CBC1-B6E4-DB88EFBBCE07}"/>
              </a:ext>
            </a:extLst>
          </p:cNvPr>
          <p:cNvCxnSpPr>
            <a:cxnSpLocks/>
          </p:cNvCxnSpPr>
          <p:nvPr/>
        </p:nvCxnSpPr>
        <p:spPr>
          <a:xfrm>
            <a:off x="2813230" y="64100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FDA9F64-E76F-ACEE-B37E-35ABE2831DC6}"/>
              </a:ext>
            </a:extLst>
          </p:cNvPr>
          <p:cNvCxnSpPr>
            <a:cxnSpLocks/>
          </p:cNvCxnSpPr>
          <p:nvPr/>
        </p:nvCxnSpPr>
        <p:spPr>
          <a:xfrm>
            <a:off x="2813230" y="70831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8A065CF-B7C8-39BD-E252-E45FCC7CE19C}"/>
              </a:ext>
            </a:extLst>
          </p:cNvPr>
          <p:cNvCxnSpPr>
            <a:cxnSpLocks/>
          </p:cNvCxnSpPr>
          <p:nvPr/>
        </p:nvCxnSpPr>
        <p:spPr>
          <a:xfrm>
            <a:off x="2952195" y="50721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20A6AC2-D105-C347-D8C0-36396377236A}"/>
              </a:ext>
            </a:extLst>
          </p:cNvPr>
          <p:cNvCxnSpPr>
            <a:cxnSpLocks/>
          </p:cNvCxnSpPr>
          <p:nvPr/>
        </p:nvCxnSpPr>
        <p:spPr>
          <a:xfrm>
            <a:off x="2952195" y="57325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56CFDB2-BED5-9FAC-D8DA-CA665D6D7766}"/>
              </a:ext>
            </a:extLst>
          </p:cNvPr>
          <p:cNvCxnSpPr>
            <a:cxnSpLocks/>
          </p:cNvCxnSpPr>
          <p:nvPr/>
        </p:nvCxnSpPr>
        <p:spPr>
          <a:xfrm>
            <a:off x="2952195" y="64056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50AECDB-8F71-533C-A662-76AFD6610B1B}"/>
              </a:ext>
            </a:extLst>
          </p:cNvPr>
          <p:cNvCxnSpPr>
            <a:cxnSpLocks/>
          </p:cNvCxnSpPr>
          <p:nvPr/>
        </p:nvCxnSpPr>
        <p:spPr>
          <a:xfrm>
            <a:off x="2952195" y="70787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DEE6633-7A2F-E269-68C9-173735316584}"/>
              </a:ext>
            </a:extLst>
          </p:cNvPr>
          <p:cNvCxnSpPr>
            <a:cxnSpLocks/>
          </p:cNvCxnSpPr>
          <p:nvPr/>
        </p:nvCxnSpPr>
        <p:spPr>
          <a:xfrm>
            <a:off x="3043232" y="50715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2AC4F5-017E-6D53-6956-73B3A44202EE}"/>
              </a:ext>
            </a:extLst>
          </p:cNvPr>
          <p:cNvCxnSpPr>
            <a:cxnSpLocks/>
          </p:cNvCxnSpPr>
          <p:nvPr/>
        </p:nvCxnSpPr>
        <p:spPr>
          <a:xfrm>
            <a:off x="3043232" y="57319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3E29563-85EC-55E3-9088-8D8CE0558CE1}"/>
              </a:ext>
            </a:extLst>
          </p:cNvPr>
          <p:cNvCxnSpPr>
            <a:cxnSpLocks/>
          </p:cNvCxnSpPr>
          <p:nvPr/>
        </p:nvCxnSpPr>
        <p:spPr>
          <a:xfrm>
            <a:off x="3043232" y="64050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F4DACAA-E259-B492-F4C6-33AADB4447E2}"/>
              </a:ext>
            </a:extLst>
          </p:cNvPr>
          <p:cNvCxnSpPr>
            <a:cxnSpLocks/>
          </p:cNvCxnSpPr>
          <p:nvPr/>
        </p:nvCxnSpPr>
        <p:spPr>
          <a:xfrm>
            <a:off x="3043232" y="70781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23FCDB-5490-C896-675C-23BA6E574973}"/>
              </a:ext>
            </a:extLst>
          </p:cNvPr>
          <p:cNvCxnSpPr>
            <a:cxnSpLocks/>
          </p:cNvCxnSpPr>
          <p:nvPr/>
        </p:nvCxnSpPr>
        <p:spPr>
          <a:xfrm>
            <a:off x="3091556" y="50715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236FEE-D179-DABF-61BA-D35F166C2A73}"/>
              </a:ext>
            </a:extLst>
          </p:cNvPr>
          <p:cNvCxnSpPr>
            <a:cxnSpLocks/>
          </p:cNvCxnSpPr>
          <p:nvPr/>
        </p:nvCxnSpPr>
        <p:spPr>
          <a:xfrm>
            <a:off x="3091556" y="57319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1F0CC1C-0EC4-E662-5052-7B352E5B35CA}"/>
              </a:ext>
            </a:extLst>
          </p:cNvPr>
          <p:cNvCxnSpPr>
            <a:cxnSpLocks/>
          </p:cNvCxnSpPr>
          <p:nvPr/>
        </p:nvCxnSpPr>
        <p:spPr>
          <a:xfrm>
            <a:off x="3091556" y="64050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EA8BF28-8EA8-7B82-7D0F-FD475B8A0EDF}"/>
              </a:ext>
            </a:extLst>
          </p:cNvPr>
          <p:cNvCxnSpPr>
            <a:cxnSpLocks/>
          </p:cNvCxnSpPr>
          <p:nvPr/>
        </p:nvCxnSpPr>
        <p:spPr>
          <a:xfrm>
            <a:off x="3091556" y="70781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7082544-88D0-75F3-0D91-1BBF8A66D42A}"/>
              </a:ext>
            </a:extLst>
          </p:cNvPr>
          <p:cNvCxnSpPr>
            <a:cxnSpLocks/>
          </p:cNvCxnSpPr>
          <p:nvPr/>
        </p:nvCxnSpPr>
        <p:spPr>
          <a:xfrm>
            <a:off x="8440766" y="5089752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1DA1DB7-A448-75DD-1572-B3A4B0D7EB9A}"/>
              </a:ext>
            </a:extLst>
          </p:cNvPr>
          <p:cNvCxnSpPr>
            <a:cxnSpLocks/>
          </p:cNvCxnSpPr>
          <p:nvPr/>
        </p:nvCxnSpPr>
        <p:spPr>
          <a:xfrm>
            <a:off x="8440766" y="5750152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8334D97-D5F1-0B7B-9B12-74E80124F566}"/>
              </a:ext>
            </a:extLst>
          </p:cNvPr>
          <p:cNvCxnSpPr>
            <a:cxnSpLocks/>
          </p:cNvCxnSpPr>
          <p:nvPr/>
        </p:nvCxnSpPr>
        <p:spPr>
          <a:xfrm>
            <a:off x="8440766" y="6423252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99D583-A474-B6B8-F21E-B838551BF9F5}"/>
              </a:ext>
            </a:extLst>
          </p:cNvPr>
          <p:cNvCxnSpPr>
            <a:cxnSpLocks/>
          </p:cNvCxnSpPr>
          <p:nvPr/>
        </p:nvCxnSpPr>
        <p:spPr>
          <a:xfrm>
            <a:off x="8440766" y="7096352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2FC37EC-B455-6693-115C-3F8E9B539B5E}"/>
              </a:ext>
            </a:extLst>
          </p:cNvPr>
          <p:cNvCxnSpPr>
            <a:cxnSpLocks/>
          </p:cNvCxnSpPr>
          <p:nvPr/>
        </p:nvCxnSpPr>
        <p:spPr>
          <a:xfrm>
            <a:off x="12584645" y="5091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9192F0-B6B7-7103-34C8-0A7E4E1AFB0E}"/>
              </a:ext>
            </a:extLst>
          </p:cNvPr>
          <p:cNvCxnSpPr>
            <a:cxnSpLocks/>
          </p:cNvCxnSpPr>
          <p:nvPr/>
        </p:nvCxnSpPr>
        <p:spPr>
          <a:xfrm>
            <a:off x="12584645" y="57523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A32D348-5778-A726-25EE-9FDB5F12891D}"/>
              </a:ext>
            </a:extLst>
          </p:cNvPr>
          <p:cNvCxnSpPr>
            <a:cxnSpLocks/>
          </p:cNvCxnSpPr>
          <p:nvPr/>
        </p:nvCxnSpPr>
        <p:spPr>
          <a:xfrm>
            <a:off x="12584645" y="6425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8FCF5E9-1F38-AA17-BF72-7AC47D0529FF}"/>
              </a:ext>
            </a:extLst>
          </p:cNvPr>
          <p:cNvCxnSpPr>
            <a:cxnSpLocks/>
          </p:cNvCxnSpPr>
          <p:nvPr/>
        </p:nvCxnSpPr>
        <p:spPr>
          <a:xfrm>
            <a:off x="12584645" y="7098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3E03BB1-B497-1EAE-F037-6C8D706D551E}"/>
              </a:ext>
            </a:extLst>
          </p:cNvPr>
          <p:cNvCxnSpPr>
            <a:cxnSpLocks/>
          </p:cNvCxnSpPr>
          <p:nvPr/>
        </p:nvCxnSpPr>
        <p:spPr>
          <a:xfrm>
            <a:off x="12690151" y="50898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7413D68-E532-47AE-201D-25237EF02747}"/>
              </a:ext>
            </a:extLst>
          </p:cNvPr>
          <p:cNvCxnSpPr>
            <a:cxnSpLocks/>
          </p:cNvCxnSpPr>
          <p:nvPr/>
        </p:nvCxnSpPr>
        <p:spPr>
          <a:xfrm>
            <a:off x="12690151" y="57502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5D93DDE-01B8-2279-B331-7FF87131BB14}"/>
              </a:ext>
            </a:extLst>
          </p:cNvPr>
          <p:cNvCxnSpPr>
            <a:cxnSpLocks/>
          </p:cNvCxnSpPr>
          <p:nvPr/>
        </p:nvCxnSpPr>
        <p:spPr>
          <a:xfrm>
            <a:off x="12690151" y="64233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E96BF75-A2A4-BBF7-3A65-941C15A75DC5}"/>
              </a:ext>
            </a:extLst>
          </p:cNvPr>
          <p:cNvCxnSpPr>
            <a:cxnSpLocks/>
          </p:cNvCxnSpPr>
          <p:nvPr/>
        </p:nvCxnSpPr>
        <p:spPr>
          <a:xfrm>
            <a:off x="12690151" y="7096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581ADBE-4F0F-2E1E-A10B-BA8FEEE3C0CD}"/>
              </a:ext>
            </a:extLst>
          </p:cNvPr>
          <p:cNvCxnSpPr>
            <a:cxnSpLocks/>
          </p:cNvCxnSpPr>
          <p:nvPr/>
        </p:nvCxnSpPr>
        <p:spPr>
          <a:xfrm>
            <a:off x="14032611" y="50815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0DF8D7-A488-6400-CE0F-CA46177144F5}"/>
              </a:ext>
            </a:extLst>
          </p:cNvPr>
          <p:cNvCxnSpPr>
            <a:cxnSpLocks/>
          </p:cNvCxnSpPr>
          <p:nvPr/>
        </p:nvCxnSpPr>
        <p:spPr>
          <a:xfrm>
            <a:off x="14032611" y="57419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EADC799-D1BA-F20B-F411-7118C07F4BCD}"/>
              </a:ext>
            </a:extLst>
          </p:cNvPr>
          <p:cNvCxnSpPr>
            <a:cxnSpLocks/>
          </p:cNvCxnSpPr>
          <p:nvPr/>
        </p:nvCxnSpPr>
        <p:spPr>
          <a:xfrm>
            <a:off x="14032611" y="64150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5A75E22-8207-BD0A-CF94-5F0E4682FBE6}"/>
              </a:ext>
            </a:extLst>
          </p:cNvPr>
          <p:cNvCxnSpPr>
            <a:cxnSpLocks/>
          </p:cNvCxnSpPr>
          <p:nvPr/>
        </p:nvCxnSpPr>
        <p:spPr>
          <a:xfrm>
            <a:off x="14032611" y="70881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1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E22C2F0-54AF-6125-18B2-674D4DBB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05"/>
          <a:stretch/>
        </p:blipFill>
        <p:spPr>
          <a:xfrm>
            <a:off x="29828" y="-138550"/>
            <a:ext cx="14538392" cy="807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4C752-7F32-166F-99B1-612CF8298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9" t="22997" r="14565" b="53696"/>
          <a:stretch/>
        </p:blipFill>
        <p:spPr>
          <a:xfrm>
            <a:off x="1134624" y="138872"/>
            <a:ext cx="13588111" cy="77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7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DBE07-A769-B6E0-B6D4-9A22C8E5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89" r="72267"/>
          <a:stretch/>
        </p:blipFill>
        <p:spPr>
          <a:xfrm>
            <a:off x="2901949" y="253604"/>
            <a:ext cx="4526139" cy="43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AFA40-D798-4C0E-DD26-6D059CA8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3" r="1"/>
          <a:stretch/>
        </p:blipFill>
        <p:spPr>
          <a:xfrm>
            <a:off x="904126" y="2000250"/>
            <a:ext cx="7725524" cy="2119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13ABF-3DB8-3C62-73C7-65F698609031}"/>
              </a:ext>
            </a:extLst>
          </p:cNvPr>
          <p:cNvSpPr/>
          <p:nvPr/>
        </p:nvSpPr>
        <p:spPr>
          <a:xfrm>
            <a:off x="6688476" y="3575407"/>
            <a:ext cx="2137025" cy="544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854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D72D968-B191-89DE-214B-BA5C824B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9" t="3033" r="14713"/>
          <a:stretch/>
        </p:blipFill>
        <p:spPr>
          <a:xfrm>
            <a:off x="1869260" y="16772"/>
            <a:ext cx="3555412" cy="6593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890186" y="32877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890916" y="811434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893166" y="1041134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897226" y="129281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890186" y="2487835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893101" y="170037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882600" y="403134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19D58"/>
                </a:solidFill>
              </a:rPr>
              <a:t>h</a:t>
            </a:r>
            <a:endParaRPr lang="en-DK" sz="1200" dirty="0">
              <a:solidFill>
                <a:srgbClr val="00057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890186" y="3610765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00057C"/>
                </a:solidFill>
              </a:rPr>
              <a:t>g</a:t>
            </a:r>
            <a:endParaRPr lang="en-DK" sz="1200" dirty="0">
              <a:solidFill>
                <a:srgbClr val="119D5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897226" y="4646897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897226" y="6103607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890186" y="5795830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897226" y="5375252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85" t="9087" r="25505" b="24849"/>
          <a:stretch/>
        </p:blipFill>
        <p:spPr>
          <a:xfrm>
            <a:off x="5287041" y="157568"/>
            <a:ext cx="1462223" cy="22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E8F24C2-CC5C-9D93-774F-DFA79D6B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83" t="5282" r="53182" b="3551"/>
          <a:stretch/>
        </p:blipFill>
        <p:spPr>
          <a:xfrm>
            <a:off x="2085416" y="65002"/>
            <a:ext cx="4147980" cy="6561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637940" y="3287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638670" y="81143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640920" y="104113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644980" y="12928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637940" y="248783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640855" y="17003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619596" y="40313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9D58"/>
                </a:solidFill>
              </a:rPr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637940" y="361076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00057C"/>
                </a:solidFill>
              </a:rPr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644980" y="4590530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644980" y="6053503"/>
            <a:ext cx="23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637940" y="579583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644980" y="5268781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85" t="9087" r="25505" b="24849"/>
          <a:stretch/>
        </p:blipFill>
        <p:spPr>
          <a:xfrm>
            <a:off x="4878335" y="1648053"/>
            <a:ext cx="1462223" cy="22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8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70EDEE6-9B20-7F77-9067-40FBACAA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9" t="14606" r="64976" b="9601"/>
          <a:stretch/>
        </p:blipFill>
        <p:spPr>
          <a:xfrm>
            <a:off x="2029760" y="892368"/>
            <a:ext cx="1086049" cy="3094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2393489-2D3D-1E84-0325-1FEE732BC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221" t="17430" r="48785" b="9827"/>
          <a:stretch/>
        </p:blipFill>
        <p:spPr>
          <a:xfrm>
            <a:off x="3115809" y="770562"/>
            <a:ext cx="932209" cy="32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4F5A1-0F47-AC34-50FF-F6A2C245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7622" y="-38963"/>
            <a:ext cx="4987636" cy="685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2C261-74F0-6947-25F1-A15ABE56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9" t="3529" r="80788" b="27974"/>
          <a:stretch/>
        </p:blipFill>
        <p:spPr>
          <a:xfrm>
            <a:off x="2757430" y="38963"/>
            <a:ext cx="759382" cy="652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56710B-A598-6954-DC2C-600A496D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513" t="95993"/>
          <a:stretch/>
        </p:blipFill>
        <p:spPr>
          <a:xfrm>
            <a:off x="4444558" y="-107403"/>
            <a:ext cx="1370974" cy="274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F4423-1581-76C3-D0F7-A4E5A69FA302}"/>
              </a:ext>
            </a:extLst>
          </p:cNvPr>
          <p:cNvSpPr txBox="1"/>
          <p:nvPr/>
        </p:nvSpPr>
        <p:spPr>
          <a:xfrm>
            <a:off x="2709993" y="-11497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8BA97-7A04-721C-2DD9-1197A2E3922F}"/>
              </a:ext>
            </a:extLst>
          </p:cNvPr>
          <p:cNvSpPr txBox="1"/>
          <p:nvPr/>
        </p:nvSpPr>
        <p:spPr>
          <a:xfrm>
            <a:off x="3464315" y="-119128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65854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543D53-AA72-94CD-2CD6-5C590C8FA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" t="4465" r="8816" b="57449"/>
          <a:stretch/>
        </p:blipFill>
        <p:spPr>
          <a:xfrm>
            <a:off x="1199504" y="246449"/>
            <a:ext cx="8992459" cy="64796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46364" y="591446"/>
            <a:ext cx="60818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95610" y="591446"/>
            <a:ext cx="68439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87218" y="591446"/>
            <a:ext cx="60818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40689" y="591446"/>
            <a:ext cx="6318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38542" y="591446"/>
            <a:ext cx="63180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443225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8646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894266" y="1339004"/>
            <a:ext cx="1894894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7101123" y="1337678"/>
            <a:ext cx="1680023" cy="5637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980428" y="1332587"/>
            <a:ext cx="1705986" cy="577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38542" y="1332587"/>
            <a:ext cx="107356" cy="5856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27942" y="1329412"/>
            <a:ext cx="114112" cy="5719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82548" y="1328912"/>
            <a:ext cx="113062" cy="582070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37339" y="1332160"/>
            <a:ext cx="113062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4066" y="1332159"/>
            <a:ext cx="29698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709867" y="1347019"/>
            <a:ext cx="1238529" cy="5575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987330" y="591446"/>
            <a:ext cx="372800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7101123" y="592612"/>
            <a:ext cx="383242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892011" y="591446"/>
            <a:ext cx="442023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95795" y="1328388"/>
            <a:ext cx="112335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67039-DC33-DAEC-392C-49D243A65772}"/>
              </a:ext>
            </a:extLst>
          </p:cNvPr>
          <p:cNvSpPr txBox="1"/>
          <p:nvPr/>
        </p:nvSpPr>
        <p:spPr>
          <a:xfrm>
            <a:off x="6226706" y="4974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W</a:t>
            </a:r>
            <a:r>
              <a:rPr lang="en-DK" sz="800" dirty="0"/>
              <a:t>aterkeeper residue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B09D5-A45B-25A1-B0C4-5437A7357C42}"/>
              </a:ext>
            </a:extLst>
          </p:cNvPr>
          <p:cNvSpPr txBox="1"/>
          <p:nvPr/>
        </p:nvSpPr>
        <p:spPr>
          <a:xfrm>
            <a:off x="8577224" y="889296"/>
            <a:ext cx="1114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1st activity 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F168F6-A11F-DC2B-25A0-95A90F4175D2}"/>
              </a:ext>
            </a:extLst>
          </p:cNvPr>
          <p:cNvCxnSpPr/>
          <p:nvPr/>
        </p:nvCxnSpPr>
        <p:spPr>
          <a:xfrm>
            <a:off x="6796368" y="273526"/>
            <a:ext cx="453269" cy="167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7326-C921-416D-7661-873894D6D01F}"/>
              </a:ext>
            </a:extLst>
          </p:cNvPr>
          <p:cNvCxnSpPr>
            <a:stCxn id="25" idx="1"/>
          </p:cNvCxnSpPr>
          <p:nvPr/>
        </p:nvCxnSpPr>
        <p:spPr>
          <a:xfrm flipH="1">
            <a:off x="7040602" y="997018"/>
            <a:ext cx="1536622" cy="18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4EE74B-B0EE-DD0F-7DB7-1283A9AC9C5C}"/>
              </a:ext>
            </a:extLst>
          </p:cNvPr>
          <p:cNvSpPr txBox="1"/>
          <p:nvPr/>
        </p:nvSpPr>
        <p:spPr>
          <a:xfrm>
            <a:off x="8894903" y="1399539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Seventh histidine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625E94-ED63-E51E-5065-584F6DD0EF6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878836" y="1347019"/>
            <a:ext cx="1016067" cy="160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5AD20-6CDE-075D-3D10-B55450D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2" t="3791" r="83157" b="30327"/>
          <a:stretch/>
        </p:blipFill>
        <p:spPr>
          <a:xfrm>
            <a:off x="4282543" y="161363"/>
            <a:ext cx="667422" cy="634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173E14-A65C-302C-B4FA-3500B607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2395" y="0"/>
            <a:ext cx="3429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8D520-2621-C1B5-BD21-8BEBC999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3" t="95033" r="6602" b="2222"/>
          <a:stretch/>
        </p:blipFill>
        <p:spPr>
          <a:xfrm>
            <a:off x="7924801" y="-53790"/>
            <a:ext cx="1219200" cy="188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62AF-81B7-1484-2EC9-EB55CEFA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61" t="4052" r="80545" b="30327"/>
          <a:stretch/>
        </p:blipFill>
        <p:spPr>
          <a:xfrm>
            <a:off x="5773272" y="179292"/>
            <a:ext cx="820398" cy="633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A0595-A3D3-83BA-04E0-E84277A4F0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63" t="3922" r="80143" b="30458"/>
          <a:stretch/>
        </p:blipFill>
        <p:spPr>
          <a:xfrm>
            <a:off x="4952875" y="170327"/>
            <a:ext cx="819000" cy="632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BB4CFA-5084-9502-DC69-396883C033B3}"/>
              </a:ext>
            </a:extLst>
          </p:cNvPr>
          <p:cNvSpPr txBox="1"/>
          <p:nvPr/>
        </p:nvSpPr>
        <p:spPr>
          <a:xfrm>
            <a:off x="4273852" y="-5379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AF06-0C0F-3D30-D106-38B54D28605E}"/>
              </a:ext>
            </a:extLst>
          </p:cNvPr>
          <p:cNvSpPr txBox="1"/>
          <p:nvPr/>
        </p:nvSpPr>
        <p:spPr>
          <a:xfrm>
            <a:off x="4944899" y="-5379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C5F40-F120-B59C-9A20-1F15CCBAB7E1}"/>
              </a:ext>
            </a:extLst>
          </p:cNvPr>
          <p:cNvSpPr txBox="1"/>
          <p:nvPr/>
        </p:nvSpPr>
        <p:spPr>
          <a:xfrm>
            <a:off x="5771875" y="-54830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1C74C-21B3-6948-0C0C-544072FF57D7}"/>
              </a:ext>
            </a:extLst>
          </p:cNvPr>
          <p:cNvSpPr txBox="1"/>
          <p:nvPr/>
        </p:nvSpPr>
        <p:spPr>
          <a:xfrm>
            <a:off x="6522958" y="-5483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05000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8" y="300508"/>
            <a:ext cx="9216056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0" t="7461" r="66628" b="76508"/>
          <a:stretch/>
        </p:blipFill>
        <p:spPr>
          <a:xfrm>
            <a:off x="1759174" y="97969"/>
            <a:ext cx="9070191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256902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76497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304554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92571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331538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552135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80351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93470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800483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309548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256902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82921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98129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565399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80672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315992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311871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338595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93380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800483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93899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309113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662332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956664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263207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348956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321091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325835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78573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865505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320361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333953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605852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851852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262320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74311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349611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355049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80097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764978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265641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349862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332970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535973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764978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354650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318819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74603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78403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850793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267826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363068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348956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535814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725900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368222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331538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87985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739020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829310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265639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331291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348472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84079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366306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361940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87884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739020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725551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827462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211742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95176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762925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726AAA4-F424-6E73-996C-8B9A592F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916872" y="6739869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1204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A5CD4B-2E94-FFCF-305F-317B7A3F6A3A}"/>
              </a:ext>
            </a:extLst>
          </p:cNvPr>
          <p:cNvSpPr/>
          <p:nvPr/>
        </p:nvSpPr>
        <p:spPr>
          <a:xfrm>
            <a:off x="5924929" y="7053082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DD3725-7269-3F3D-DAAE-88B7AA2419BF}"/>
              </a:ext>
            </a:extLst>
          </p:cNvPr>
          <p:cNvSpPr/>
          <p:nvPr/>
        </p:nvSpPr>
        <p:spPr>
          <a:xfrm>
            <a:off x="5922348" y="7445704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8D8DA6-DD6C-E497-7C8E-96EB5D4C7504}"/>
              </a:ext>
            </a:extLst>
          </p:cNvPr>
          <p:cNvSpPr txBox="1"/>
          <p:nvPr/>
        </p:nvSpPr>
        <p:spPr>
          <a:xfrm>
            <a:off x="6187207" y="6986539"/>
            <a:ext cx="165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2y9x (</a:t>
            </a:r>
            <a:r>
              <a:rPr lang="en-DK" sz="1400" i="1" dirty="0"/>
              <a:t>Ab</a:t>
            </a:r>
            <a:r>
              <a:rPr lang="en-DK" sz="1400" dirty="0"/>
              <a:t>Tyr, type </a:t>
            </a:r>
            <a:r>
              <a:rPr lang="en-DK" sz="1400" b="1" dirty="0"/>
              <a:t>l</a:t>
            </a:r>
            <a:r>
              <a:rPr lang="en-DK" sz="1400" dirty="0"/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960B37-6635-3DAA-FBD3-81219BD8A6A5}"/>
              </a:ext>
            </a:extLst>
          </p:cNvPr>
          <p:cNvSpPr txBox="1"/>
          <p:nvPr/>
        </p:nvSpPr>
        <p:spPr>
          <a:xfrm>
            <a:off x="6187207" y="7371837"/>
            <a:ext cx="1797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4J3P (</a:t>
            </a:r>
            <a:r>
              <a:rPr lang="en-DK" sz="1400" i="1" dirty="0"/>
              <a:t>Ao</a:t>
            </a:r>
            <a:r>
              <a:rPr lang="en-DK" sz="1400" dirty="0"/>
              <a:t>CO4, type </a:t>
            </a:r>
            <a:r>
              <a:rPr lang="en-DK" sz="1400" b="1" dirty="0"/>
              <a:t>f</a:t>
            </a:r>
            <a:r>
              <a:rPr lang="en-DK" sz="1400" dirty="0"/>
              <a:t>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89EE3E-7A19-5319-FEE3-684117048614}"/>
              </a:ext>
            </a:extLst>
          </p:cNvPr>
          <p:cNvSpPr txBox="1"/>
          <p:nvPr/>
        </p:nvSpPr>
        <p:spPr>
          <a:xfrm>
            <a:off x="4724387" y="779370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E81352B-15CF-10E2-634B-FAFADD2AC0D2}"/>
              </a:ext>
            </a:extLst>
          </p:cNvPr>
          <p:cNvSpPr txBox="1"/>
          <p:nvPr/>
        </p:nvSpPr>
        <p:spPr>
          <a:xfrm>
            <a:off x="2701909" y="7825682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F376F-A1CC-8C8F-F664-9D378637C098}"/>
              </a:ext>
            </a:extLst>
          </p:cNvPr>
          <p:cNvSpPr txBox="1"/>
          <p:nvPr/>
        </p:nvSpPr>
        <p:spPr>
          <a:xfrm>
            <a:off x="3809795" y="714615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584775-0FE1-063F-F62C-41021470E7D6}"/>
              </a:ext>
            </a:extLst>
          </p:cNvPr>
          <p:cNvSpPr txBox="1"/>
          <p:nvPr/>
        </p:nvSpPr>
        <p:spPr>
          <a:xfrm>
            <a:off x="2367102" y="678686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B475D9-1473-B44F-EF56-472AA4C79D83}"/>
              </a:ext>
            </a:extLst>
          </p:cNvPr>
          <p:cNvSpPr txBox="1"/>
          <p:nvPr/>
        </p:nvSpPr>
        <p:spPr>
          <a:xfrm>
            <a:off x="2387422" y="694942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76315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359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8" y="300508"/>
            <a:ext cx="9216056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0" t="7461" r="66628" b="76508"/>
          <a:stretch/>
        </p:blipFill>
        <p:spPr>
          <a:xfrm>
            <a:off x="1759174" y="97969"/>
            <a:ext cx="9070191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256902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76497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304554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92571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331538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552135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80351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93470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800483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309548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256902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82921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98129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565399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80672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315992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311871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338595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93380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800483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93899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309113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662332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956664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263207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348956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321091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325835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78573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865505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320361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333953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605852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851852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262320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74311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349611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355049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80097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764978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265641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349862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332970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535973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764978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354650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318819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74603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78403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850793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267826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363068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348956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535814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725900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368222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331538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87985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739020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829310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265639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331291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348472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84079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366306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361940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87884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739020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725551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827462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211742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95176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762925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1204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76315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F4938-9C8F-7D35-B58A-59CBF655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2" t="184" r="9532" b="12684"/>
          <a:stretch/>
        </p:blipFill>
        <p:spPr>
          <a:xfrm>
            <a:off x="1936104" y="6798590"/>
            <a:ext cx="3228779" cy="307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91116-EAB5-0F95-2CA5-F3D48E0861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15" r="10840" b="12870"/>
          <a:stretch/>
        </p:blipFill>
        <p:spPr>
          <a:xfrm>
            <a:off x="5930241" y="6798636"/>
            <a:ext cx="3228795" cy="3070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2EC59A-9F75-B93E-28AF-FFACF60275AD}"/>
              </a:ext>
            </a:extLst>
          </p:cNvPr>
          <p:cNvSpPr txBox="1"/>
          <p:nvPr/>
        </p:nvSpPr>
        <p:spPr>
          <a:xfrm>
            <a:off x="5411785" y="668375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5E2D4-D213-8FD1-7594-E6887579206C}"/>
              </a:ext>
            </a:extLst>
          </p:cNvPr>
          <p:cNvSpPr txBox="1"/>
          <p:nvPr/>
        </p:nvSpPr>
        <p:spPr>
          <a:xfrm>
            <a:off x="6481166" y="6909052"/>
            <a:ext cx="78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Arg-200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48C36F-FC64-A9B4-4A05-ED33BA6D11B6}"/>
              </a:ext>
            </a:extLst>
          </p:cNvPr>
          <p:cNvSpPr txBox="1"/>
          <p:nvPr/>
        </p:nvSpPr>
        <p:spPr>
          <a:xfrm>
            <a:off x="8399317" y="8188142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Gln-273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8D070-2B66-7FEA-A9ED-1663217A9BE7}"/>
              </a:ext>
            </a:extLst>
          </p:cNvPr>
          <p:cNvSpPr txBox="1"/>
          <p:nvPr/>
        </p:nvSpPr>
        <p:spPr>
          <a:xfrm>
            <a:off x="2614823" y="6899193"/>
            <a:ext cx="78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Arg-239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2E0D9E-914C-FE27-6E45-119EEA561ECD}"/>
              </a:ext>
            </a:extLst>
          </p:cNvPr>
          <p:cNvSpPr txBox="1"/>
          <p:nvPr/>
        </p:nvSpPr>
        <p:spPr>
          <a:xfrm>
            <a:off x="4014586" y="8487515"/>
            <a:ext cx="1624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Glu-256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980122-9D5D-DEE3-CACB-DD1B3A010098}"/>
              </a:ext>
            </a:extLst>
          </p:cNvPr>
          <p:cNvSpPr txBox="1"/>
          <p:nvPr/>
        </p:nvSpPr>
        <p:spPr>
          <a:xfrm>
            <a:off x="4402834" y="7689405"/>
            <a:ext cx="86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Asn-260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54B0AA-9E22-5C8F-F7D5-5DABA8DC9935}"/>
              </a:ext>
            </a:extLst>
          </p:cNvPr>
          <p:cNvSpPr txBox="1"/>
          <p:nvPr/>
        </p:nvSpPr>
        <p:spPr>
          <a:xfrm>
            <a:off x="3690141" y="7345662"/>
            <a:ext cx="959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Tropolone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12DBA7-1476-77CF-A9EE-389C9615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59" t="22511" r="82389" b="76832"/>
          <a:stretch/>
        </p:blipFill>
        <p:spPr>
          <a:xfrm>
            <a:off x="10330984" y="410143"/>
            <a:ext cx="285750" cy="266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EF62C6-E201-5DC7-B3D9-F0F9FED6F1D9}"/>
              </a:ext>
            </a:extLst>
          </p:cNvPr>
          <p:cNvSpPr txBox="1"/>
          <p:nvPr/>
        </p:nvSpPr>
        <p:spPr>
          <a:xfrm>
            <a:off x="9282616" y="392954"/>
            <a:ext cx="1054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beta sheet: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4A5C227-2EA2-FBD1-0168-0A047F6F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10" t="20639" r="89320" b="78920"/>
          <a:stretch/>
        </p:blipFill>
        <p:spPr>
          <a:xfrm>
            <a:off x="10340935" y="700731"/>
            <a:ext cx="411146" cy="17865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58FBB6A-808E-62F0-FEFD-5FD60657942D}"/>
              </a:ext>
            </a:extLst>
          </p:cNvPr>
          <p:cNvSpPr txBox="1"/>
          <p:nvPr/>
        </p:nvSpPr>
        <p:spPr>
          <a:xfrm>
            <a:off x="9284213" y="619420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</a:t>
            </a:r>
            <a:r>
              <a:rPr lang="en-DK" sz="1400" dirty="0"/>
              <a:t>lpha helix:</a:t>
            </a:r>
          </a:p>
        </p:txBody>
      </p:sp>
    </p:spTree>
    <p:extLst>
      <p:ext uri="{BB962C8B-B14F-4D97-AF65-F5344CB8AC3E}">
        <p14:creationId xmlns:p14="http://schemas.microsoft.com/office/powerpoint/2010/main" val="3585326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59712</TotalTime>
  <Words>169</Words>
  <Application>Microsoft Macintosh PowerPoint</Application>
  <PresentationFormat>Widescreen</PresentationFormat>
  <Paragraphs>94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292</cp:revision>
  <dcterms:created xsi:type="dcterms:W3CDTF">2024-04-22T11:19:00Z</dcterms:created>
  <dcterms:modified xsi:type="dcterms:W3CDTF">2024-09-20T08:03:11Z</dcterms:modified>
</cp:coreProperties>
</file>